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10024"/>
  </p:sldIdLst>
  <p:sldSz cx="15119985" cy="21384006" type="custom"/>
  <p:notesSz cx="15119985" cy="21384006"/>
  <p:defaultTextStyle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3" Type="http://schemas.openxmlformats.org/officeDocument/2006/relationships/theme" Target="slideLayouts/slideMasters/theme/theme.xml"/><Relationship Id="R10024" Type="http://schemas.openxmlformats.org/officeDocument/2006/relationships/slide" Target="slides/slide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3" Type="http://schemas.openxmlformats.org/officeDocument/2006/relationships/image" Target="../media/image103.png"/><Relationship Id="rId105" Type="http://schemas.openxmlformats.org/officeDocument/2006/relationships/image" Target="../media/image105.png"/><Relationship Id="rId107" Type="http://schemas.openxmlformats.org/officeDocument/2006/relationships/image" Target="../media/image107.png"/><Relationship Id="rId108" Type="http://schemas.openxmlformats.org/officeDocument/2006/relationships/image" Target="../media/image108.png"/><Relationship Id="rId110" Type="http://schemas.openxmlformats.org/officeDocument/2006/relationships/image" Target="../media/image110.png"/><Relationship Id="rId112" Type="http://schemas.openxmlformats.org/officeDocument/2006/relationships/image" Target="../media/image112.png"/><Relationship Id="rId114" Type="http://schemas.openxmlformats.org/officeDocument/2006/relationships/image" Target="../media/image114.png"/><Relationship Id="rId115" Type="http://schemas.openxmlformats.org/officeDocument/2006/relationships/image" Target="../media/image115.png"/><Relationship Id="rId119" Type="http://schemas.openxmlformats.org/officeDocument/2006/relationships/image" Target="../media/image119.png"/><Relationship Id="rId122" Type="http://schemas.openxmlformats.org/officeDocument/2006/relationships/image" Target="../media/image122.png"/><Relationship Id="rId123" Type="http://schemas.openxmlformats.org/officeDocument/2006/relationships/image" Target="../media/image123.png"/><Relationship Id="rId124" Type="http://schemas.openxmlformats.org/officeDocument/2006/relationships/image" Target="../media/image124.png"/><Relationship Id="rId126" Type="http://schemas.openxmlformats.org/officeDocument/2006/relationships/image" Target="../media/image126.png"/><Relationship Id="rId129" Type="http://schemas.openxmlformats.org/officeDocument/2006/relationships/image" Target="../media/image129.png"/><Relationship Id="rId131" Type="http://schemas.openxmlformats.org/officeDocument/2006/relationships/image" Target="../media/image131.png"/><Relationship Id="rId134" Type="http://schemas.openxmlformats.org/officeDocument/2006/relationships/image" Target="../media/image134.png"/><Relationship Id="rId140" Type="http://schemas.openxmlformats.org/officeDocument/2006/relationships/image" Target="../media/image140.png"/><Relationship Id="rId143" Type="http://schemas.openxmlformats.org/officeDocument/2006/relationships/image" Target="../media/image143.png"/><Relationship Id="rId146" Type="http://schemas.openxmlformats.org/officeDocument/2006/relationships/image" Target="../media/image146.png"/><Relationship Id="rId159" Type="http://schemas.openxmlformats.org/officeDocument/2006/relationships/image" Target="../media/image159.png"/><Relationship Id="rId162" Type="http://schemas.openxmlformats.org/officeDocument/2006/relationships/image" Target="../media/image162.png"/><Relationship Id="rId164" Type="http://schemas.openxmlformats.org/officeDocument/2006/relationships/image" Target="../media/image164.png"/><Relationship Id="rId166" Type="http://schemas.openxmlformats.org/officeDocument/2006/relationships/image" Target="../media/image166.png"/><Relationship Id="rId172" Type="http://schemas.openxmlformats.org/officeDocument/2006/relationships/image" Target="../media/image172.png"/><Relationship Id="rId173" Type="http://schemas.openxmlformats.org/officeDocument/2006/relationships/image" Target="../media/image173.png"/><Relationship Id="rId177" Type="http://schemas.openxmlformats.org/officeDocument/2006/relationships/image" Target="../media/image177.png"/><Relationship Id="rId180" Type="http://schemas.openxmlformats.org/officeDocument/2006/relationships/image" Target="../media/image180.png"/><Relationship Id="rId181" Type="http://schemas.openxmlformats.org/officeDocument/2006/relationships/image" Target="../media/image181.png"/><Relationship Id="rId183" Type="http://schemas.openxmlformats.org/officeDocument/2006/relationships/image" Target="../media/image183.png"/><Relationship Id="rId185" Type="http://schemas.openxmlformats.org/officeDocument/2006/relationships/image" Target="../media/image185.png"/><Relationship Id="rId190" Type="http://schemas.openxmlformats.org/officeDocument/2006/relationships/image" Target="../media/image190.png"/><Relationship Id="rId192" Type="http://schemas.openxmlformats.org/officeDocument/2006/relationships/image" Target="../media/image192.png"/><Relationship Id="rId194" Type="http://schemas.openxmlformats.org/officeDocument/2006/relationships/image" Target="../media/image194.png"/><Relationship Id="rId196" Type="http://schemas.openxmlformats.org/officeDocument/2006/relationships/image" Target="../media/image196.png"/><Relationship Id="rId198" Type="http://schemas.openxmlformats.org/officeDocument/2006/relationships/image" Target="../media/image198.png"/><Relationship Id="rId200" Type="http://schemas.openxmlformats.org/officeDocument/2006/relationships/image" Target="../media/image200.png"/><Relationship Id="rId202" Type="http://schemas.openxmlformats.org/officeDocument/2006/relationships/image" Target="../media/image202.png"/><Relationship Id="rId206" Type="http://schemas.openxmlformats.org/officeDocument/2006/relationships/image" Target="../media/image206.png"/><Relationship Id="rId208" Type="http://schemas.openxmlformats.org/officeDocument/2006/relationships/image" Target="../media/image208.png"/><Relationship Id="rId210" Type="http://schemas.openxmlformats.org/officeDocument/2006/relationships/image" Target="../media/image210.png"/><Relationship Id="rId212" Type="http://schemas.openxmlformats.org/officeDocument/2006/relationships/image" Target="../media/image212.png"/><Relationship Id="rId214" Type="http://schemas.openxmlformats.org/officeDocument/2006/relationships/image" Target="../media/image214.png"/><Relationship Id="rId217" Type="http://schemas.openxmlformats.org/officeDocument/2006/relationships/image" Target="../media/image217.png"/><Relationship Id="rId220" Type="http://schemas.openxmlformats.org/officeDocument/2006/relationships/image" Target="../media/image220.png"/><Relationship Id="rId223" Type="http://schemas.openxmlformats.org/officeDocument/2006/relationships/image" Target="../media/image223.png"/><Relationship Id="rId226" Type="http://schemas.openxmlformats.org/officeDocument/2006/relationships/image" Target="../media/image226.png"/><Relationship Id="rId228" Type="http://schemas.openxmlformats.org/officeDocument/2006/relationships/image" Target="../media/image228.png"/><Relationship Id="rId230" Type="http://schemas.openxmlformats.org/officeDocument/2006/relationships/image" Target="../media/image230.png"/><Relationship Id="rId232" Type="http://schemas.openxmlformats.org/officeDocument/2006/relationships/image" Target="../media/image232.png"/><Relationship Id="rId235" Type="http://schemas.openxmlformats.org/officeDocument/2006/relationships/image" Target="../media/image235.png"/><Relationship Id="rId237" Type="http://schemas.openxmlformats.org/officeDocument/2006/relationships/image" Target="../media/image237.png"/><Relationship Id="rId239" Type="http://schemas.openxmlformats.org/officeDocument/2006/relationships/image" Target="../media/image239.png"/><Relationship Id="rId241" Type="http://schemas.openxmlformats.org/officeDocument/2006/relationships/image" Target="../media/image241.png"/><Relationship Id="rId243" Type="http://schemas.openxmlformats.org/officeDocument/2006/relationships/image" Target="../media/image243.png"/><Relationship Id="rId246" Type="http://schemas.openxmlformats.org/officeDocument/2006/relationships/image" Target="../media/image246.png"/><Relationship Id="rId248" Type="http://schemas.openxmlformats.org/officeDocument/2006/relationships/image" Target="../media/image248.png"/><Relationship Id="rId250" Type="http://schemas.openxmlformats.org/officeDocument/2006/relationships/image" Target="../media/image250.png"/><Relationship Id="rId253" Type="http://schemas.openxmlformats.org/officeDocument/2006/relationships/image" Target="../media/image253.png"/><Relationship Id="rId255" Type="http://schemas.openxmlformats.org/officeDocument/2006/relationships/image" Target="../media/image255.png"/><Relationship Id="rId258" Type="http://schemas.openxmlformats.org/officeDocument/2006/relationships/image" Target="../media/image258.png"/><Relationship Id="rId260" Type="http://schemas.openxmlformats.org/officeDocument/2006/relationships/image" Target="../media/image260.png"/><Relationship Id="rId262" Type="http://schemas.openxmlformats.org/officeDocument/2006/relationships/image" Target="../media/image262.png"/><Relationship Id="rId264" Type="http://schemas.openxmlformats.org/officeDocument/2006/relationships/image" Target="../media/image264.png"/><Relationship Id="rId266" Type="http://schemas.openxmlformats.org/officeDocument/2006/relationships/image" Target="../media/image266.png"/><Relationship Id="rId268" Type="http://schemas.openxmlformats.org/officeDocument/2006/relationships/image" Target="../media/image268.png"/><Relationship Id="rId270" Type="http://schemas.openxmlformats.org/officeDocument/2006/relationships/image" Target="../media/image270.png"/><Relationship Id="rId274" Type="http://schemas.openxmlformats.org/officeDocument/2006/relationships/image" Target="../media/image274.png"/><Relationship Id="rId276" Type="http://schemas.openxmlformats.org/officeDocument/2006/relationships/image" Target="../media/image276.png"/><Relationship Id="rId278" Type="http://schemas.openxmlformats.org/officeDocument/2006/relationships/image" Target="../media/image278.png"/><Relationship Id="rId280" Type="http://schemas.openxmlformats.org/officeDocument/2006/relationships/image" Target="../media/image280.png"/><Relationship Id="rId282" Type="http://schemas.openxmlformats.org/officeDocument/2006/relationships/image" Target="../media/image282.png"/><Relationship Id="rId285" Type="http://schemas.openxmlformats.org/officeDocument/2006/relationships/image" Target="../media/image285.png"/><Relationship Id="rId288" Type="http://schemas.openxmlformats.org/officeDocument/2006/relationships/image" Target="../media/image288.png"/><Relationship Id="rId291" Type="http://schemas.openxmlformats.org/officeDocument/2006/relationships/image" Target="../media/image291.png"/><Relationship Id="rId294" Type="http://schemas.openxmlformats.org/officeDocument/2006/relationships/image" Target="../media/image294.png"/><Relationship Id="rId296" Type="http://schemas.openxmlformats.org/officeDocument/2006/relationships/image" Target="../media/image296.png"/><Relationship Id="rId298" Type="http://schemas.openxmlformats.org/officeDocument/2006/relationships/image" Target="../media/image298.png"/><Relationship Id="rId300" Type="http://schemas.openxmlformats.org/officeDocument/2006/relationships/image" Target="../media/image300.png"/><Relationship Id="rId303" Type="http://schemas.openxmlformats.org/officeDocument/2006/relationships/image" Target="../media/image303.png"/><Relationship Id="rId305" Type="http://schemas.openxmlformats.org/officeDocument/2006/relationships/image" Target="../media/image305.png"/><Relationship Id="rId307" Type="http://schemas.openxmlformats.org/officeDocument/2006/relationships/image" Target="../media/image307.png"/><Relationship Id="rId309" Type="http://schemas.openxmlformats.org/officeDocument/2006/relationships/image" Target="../media/image309.png"/><Relationship Id="rId311" Type="http://schemas.openxmlformats.org/officeDocument/2006/relationships/image" Target="../media/image311.png"/><Relationship Id="rId314" Type="http://schemas.openxmlformats.org/officeDocument/2006/relationships/image" Target="../media/image314.png"/><Relationship Id="rId316" Type="http://schemas.openxmlformats.org/officeDocument/2006/relationships/image" Target="../media/image316.png"/><Relationship Id="rId318" Type="http://schemas.openxmlformats.org/officeDocument/2006/relationships/image" Target="../media/image318.png"/><Relationship Id="rId321" Type="http://schemas.openxmlformats.org/officeDocument/2006/relationships/image" Target="../media/image321.png"/><Relationship Id="rId323" Type="http://schemas.openxmlformats.org/officeDocument/2006/relationships/image" Target="../media/image323.png"/><Relationship Id="rId326" Type="http://schemas.openxmlformats.org/officeDocument/2006/relationships/image" Target="../media/image326.png"/><Relationship Id="rId328" Type="http://schemas.openxmlformats.org/officeDocument/2006/relationships/image" Target="../media/image328.png"/><Relationship Id="rId330" Type="http://schemas.openxmlformats.org/officeDocument/2006/relationships/image" Target="../media/image330.png"/><Relationship Id="rId332" Type="http://schemas.openxmlformats.org/officeDocument/2006/relationships/image" Target="../media/image332.png"/><Relationship Id="rId334" Type="http://schemas.openxmlformats.org/officeDocument/2006/relationships/image" Target="../media/image334.png"/><Relationship Id="rId336" Type="http://schemas.openxmlformats.org/officeDocument/2006/relationships/image" Target="../media/image336.png"/><Relationship Id="rId338" Type="http://schemas.openxmlformats.org/officeDocument/2006/relationships/image" Target="../media/image338.png"/><Relationship Id="rId340" Type="http://schemas.openxmlformats.org/officeDocument/2006/relationships/image" Target="../media/image340.png"/><Relationship Id="rId342" Type="http://schemas.openxmlformats.org/officeDocument/2006/relationships/image" Target="../media/image342.png"/><Relationship Id="rId344" Type="http://schemas.openxmlformats.org/officeDocument/2006/relationships/image" Target="../media/image344.png"/><Relationship Id="rId346" Type="http://schemas.openxmlformats.org/officeDocument/2006/relationships/image" Target="../media/image346.png"/><Relationship Id="rId348" Type="http://schemas.openxmlformats.org/officeDocument/2006/relationships/image" Target="../media/image348.png"/><Relationship Id="rId350" Type="http://schemas.openxmlformats.org/officeDocument/2006/relationships/image" Target="../media/image350.png"/><Relationship Id="rId352" Type="http://schemas.openxmlformats.org/officeDocument/2006/relationships/image" Target="../media/image352.png"/><Relationship Id="rId354" Type="http://schemas.openxmlformats.org/officeDocument/2006/relationships/image" Target="../media/image354.png"/><Relationship Id="rId356" Type="http://schemas.openxmlformats.org/officeDocument/2006/relationships/image" Target="../media/image356.png"/><Relationship Id="rId358" Type="http://schemas.openxmlformats.org/officeDocument/2006/relationships/image" Target="../media/image358.png"/><Relationship Id="rId360" Type="http://schemas.openxmlformats.org/officeDocument/2006/relationships/image" Target="../media/image360.png"/><Relationship Id="rId362" Type="http://schemas.openxmlformats.org/officeDocument/2006/relationships/image" Target="../media/image362.png"/><Relationship Id="rId364" Type="http://schemas.openxmlformats.org/officeDocument/2006/relationships/image" Target="../media/image364.png"/><Relationship Id="rId366" Type="http://schemas.openxmlformats.org/officeDocument/2006/relationships/image" Target="../media/image366.png"/><Relationship Id="rId368" Type="http://schemas.openxmlformats.org/officeDocument/2006/relationships/image" Target="../media/image368.png"/><Relationship Id="rId370" Type="http://schemas.openxmlformats.org/officeDocument/2006/relationships/image" Target="../media/image370.png"/><Relationship Id="rId372" Type="http://schemas.openxmlformats.org/officeDocument/2006/relationships/image" Target="../media/image372.png"/><Relationship Id="rId374" Type="http://schemas.openxmlformats.org/officeDocument/2006/relationships/image" Target="../media/image374.png"/><Relationship Id="rId376" Type="http://schemas.openxmlformats.org/officeDocument/2006/relationships/image" Target="../media/image376.png"/><Relationship Id="rId378" Type="http://schemas.openxmlformats.org/officeDocument/2006/relationships/image" Target="../media/image378.png"/><Relationship Id="rId380" Type="http://schemas.openxmlformats.org/officeDocument/2006/relationships/image" Target="../media/image380.png"/><Relationship Id="rId382" Type="http://schemas.openxmlformats.org/officeDocument/2006/relationships/image" Target="../media/image382.png"/><Relationship Id="rId384" Type="http://schemas.openxmlformats.org/officeDocument/2006/relationships/image" Target="../media/image384.png"/><Relationship Id="rId386" Type="http://schemas.openxmlformats.org/officeDocument/2006/relationships/image" Target="../media/image386.png"/><Relationship Id="rId388" Type="http://schemas.openxmlformats.org/officeDocument/2006/relationships/image" Target="../media/image388.png"/><Relationship Id="rId390" Type="http://schemas.openxmlformats.org/officeDocument/2006/relationships/image" Target="../media/image390.png"/><Relationship Id="rId392" Type="http://schemas.openxmlformats.org/officeDocument/2006/relationships/image" Target="../media/image392.png"/><Relationship Id="rId394" Type="http://schemas.openxmlformats.org/officeDocument/2006/relationships/image" Target="../media/image394.png"/><Relationship Id="rId396" Type="http://schemas.openxmlformats.org/officeDocument/2006/relationships/image" Target="../media/image396.png"/><Relationship Id="rId398" Type="http://schemas.openxmlformats.org/officeDocument/2006/relationships/image" Target="../media/image398.png"/><Relationship Id="rId400" Type="http://schemas.openxmlformats.org/officeDocument/2006/relationships/image" Target="../media/image400.png"/><Relationship Id="rId402" Type="http://schemas.openxmlformats.org/officeDocument/2006/relationships/image" Target="../media/image402.png"/><Relationship Id="rId404" Type="http://schemas.openxmlformats.org/officeDocument/2006/relationships/image" Target="../media/image404.png"/><Relationship Id="rId406" Type="http://schemas.openxmlformats.org/officeDocument/2006/relationships/image" Target="../media/image406.png"/><Relationship Id="rId408" Type="http://schemas.openxmlformats.org/officeDocument/2006/relationships/image" Target="../media/image408.png"/><Relationship Id="rId410" Type="http://schemas.openxmlformats.org/officeDocument/2006/relationships/image" Target="../media/image410.png"/><Relationship Id="rId412" Type="http://schemas.openxmlformats.org/officeDocument/2006/relationships/image" Target="../media/image412.png"/><Relationship Id="rId414" Type="http://schemas.openxmlformats.org/officeDocument/2006/relationships/image" Target="../media/image414.png"/><Relationship Id="rId416" Type="http://schemas.openxmlformats.org/officeDocument/2006/relationships/image" Target="../media/image416.png"/><Relationship Id="rId418" Type="http://schemas.openxmlformats.org/officeDocument/2006/relationships/image" Target="../media/image418.png"/><Relationship Id="rId420" Type="http://schemas.openxmlformats.org/officeDocument/2006/relationships/image" Target="../media/image420.png"/><Relationship Id="rId422" Type="http://schemas.openxmlformats.org/officeDocument/2006/relationships/image" Target="../media/image422.png"/><Relationship Id="rId424" Type="http://schemas.openxmlformats.org/officeDocument/2006/relationships/image" Target="../media/image424.png"/><Relationship Id="rId426" Type="http://schemas.openxmlformats.org/officeDocument/2006/relationships/image" Target="../media/image426.png"/><Relationship Id="rId428" Type="http://schemas.openxmlformats.org/officeDocument/2006/relationships/image" Target="../media/image428.png"/><Relationship Id="rId430" Type="http://schemas.openxmlformats.org/officeDocument/2006/relationships/image" Target="../media/image430.png"/><Relationship Id="rId432" Type="http://schemas.openxmlformats.org/officeDocument/2006/relationships/image" Target="../media/image432.png"/><Relationship Id="rId434" Type="http://schemas.openxmlformats.org/officeDocument/2006/relationships/image" Target="../media/image434.png"/><Relationship Id="rId436" Type="http://schemas.openxmlformats.org/officeDocument/2006/relationships/image" Target="../media/image436.png"/><Relationship Id="rId438" Type="http://schemas.openxmlformats.org/officeDocument/2006/relationships/image" Target="../media/image438.png"/><Relationship Id="rId440" Type="http://schemas.openxmlformats.org/officeDocument/2006/relationships/image" Target="../media/image440.png"/><Relationship Id="rId442" Type="http://schemas.openxmlformats.org/officeDocument/2006/relationships/image" Target="../media/image442.png"/><Relationship Id="rId444" Type="http://schemas.openxmlformats.org/officeDocument/2006/relationships/image" Target="../media/image444.png"/><Relationship Id="rId446" Type="http://schemas.openxmlformats.org/officeDocument/2006/relationships/image" Target="../media/image446.png"/><Relationship Id="rId448" Type="http://schemas.openxmlformats.org/officeDocument/2006/relationships/image" Target="../media/image448.png"/><Relationship Id="rId450" Type="http://schemas.openxmlformats.org/officeDocument/2006/relationships/image" Target="../media/image450.png"/><Relationship Id="rId452" Type="http://schemas.openxmlformats.org/officeDocument/2006/relationships/image" Target="../media/image452.png"/><Relationship Id="rId454" Type="http://schemas.openxmlformats.org/officeDocument/2006/relationships/image" Target="../media/image454.png"/><Relationship Id="rId456" Type="http://schemas.openxmlformats.org/officeDocument/2006/relationships/image" Target="../media/image456.png"/><Relationship Id="rId458" Type="http://schemas.openxmlformats.org/officeDocument/2006/relationships/image" Target="../media/image458.png"/><Relationship Id="rId460" Type="http://schemas.openxmlformats.org/officeDocument/2006/relationships/image" Target="../media/image460.png"/><Relationship Id="rId462" Type="http://schemas.openxmlformats.org/officeDocument/2006/relationships/image" Target="../media/image462.png"/><Relationship Id="rId464" Type="http://schemas.openxmlformats.org/officeDocument/2006/relationships/image" Target="../media/image464.png"/><Relationship Id="rId466" Type="http://schemas.openxmlformats.org/officeDocument/2006/relationships/image" Target="../media/image466.png"/><Relationship Id="rId468" Type="http://schemas.openxmlformats.org/officeDocument/2006/relationships/image" Target="../media/image468.png"/><Relationship Id="rId470" Type="http://schemas.openxmlformats.org/officeDocument/2006/relationships/image" Target="../media/image470.png"/><Relationship Id="rId472" Type="http://schemas.openxmlformats.org/officeDocument/2006/relationships/image" Target="../media/image472.png"/><Relationship Id="rId474" Type="http://schemas.openxmlformats.org/officeDocument/2006/relationships/image" Target="../media/image474.png"/><Relationship Id="rId476" Type="http://schemas.openxmlformats.org/officeDocument/2006/relationships/image" Target="../media/image476.png"/><Relationship Id="rId478" Type="http://schemas.openxmlformats.org/officeDocument/2006/relationships/image" Target="../media/image478.png"/><Relationship Id="rId480" Type="http://schemas.openxmlformats.org/officeDocument/2006/relationships/image" Target="../media/image480.png"/><Relationship Id="rId482" Type="http://schemas.openxmlformats.org/officeDocument/2006/relationships/image" Target="../media/image482.png"/><Relationship Id="rId484" Type="http://schemas.openxmlformats.org/officeDocument/2006/relationships/image" Target="../media/image484.png"/><Relationship Id="rId486" Type="http://schemas.openxmlformats.org/officeDocument/2006/relationships/image" Target="../media/image486.png"/><Relationship Id="rId488" Type="http://schemas.openxmlformats.org/officeDocument/2006/relationships/image" Target="../media/image488.png"/><Relationship Id="rId490" Type="http://schemas.openxmlformats.org/officeDocument/2006/relationships/image" Target="../media/image490.png"/><Relationship Id="rId492" Type="http://schemas.openxmlformats.org/officeDocument/2006/relationships/image" Target="../media/image492.png"/><Relationship Id="rId494" Type="http://schemas.openxmlformats.org/officeDocument/2006/relationships/image" Target="../media/image494.png"/><Relationship Id="rId496" Type="http://schemas.openxmlformats.org/officeDocument/2006/relationships/image" Target="../media/image496.png"/><Relationship Id="rId498" Type="http://schemas.openxmlformats.org/officeDocument/2006/relationships/image" Target="../media/image498.png"/><Relationship Id="rId500" Type="http://schemas.openxmlformats.org/officeDocument/2006/relationships/image" Target="../media/image500.png"/><Relationship Id="rId502" Type="http://schemas.openxmlformats.org/officeDocument/2006/relationships/image" Target="../media/image502.png"/><Relationship Id="rId504" Type="http://schemas.openxmlformats.org/officeDocument/2006/relationships/image" Target="../media/image504.png"/><Relationship Id="rId506" Type="http://schemas.openxmlformats.org/officeDocument/2006/relationships/image" Target="../media/image506.png"/><Relationship Id="rId508" Type="http://schemas.openxmlformats.org/officeDocument/2006/relationships/image" Target="../media/image508.png"/><Relationship Id="rId510" Type="http://schemas.openxmlformats.org/officeDocument/2006/relationships/image" Target="../media/image510.png"/><Relationship Id="rId512" Type="http://schemas.openxmlformats.org/officeDocument/2006/relationships/image" Target="../media/image512.png"/><Relationship Id="rId514" Type="http://schemas.openxmlformats.org/officeDocument/2006/relationships/image" Target="../media/image514.png"/><Relationship Id="rId516" Type="http://schemas.openxmlformats.org/officeDocument/2006/relationships/image" Target="../media/image516.png"/><Relationship Id="rId518" Type="http://schemas.openxmlformats.org/officeDocument/2006/relationships/image" Target="../media/image518.png"/><Relationship Id="rId520" Type="http://schemas.openxmlformats.org/officeDocument/2006/relationships/image" Target="../media/image520.png"/><Relationship Id="rId522" Type="http://schemas.openxmlformats.org/officeDocument/2006/relationships/image" Target="../media/image522.png"/><Relationship Id="rId524" Type="http://schemas.openxmlformats.org/officeDocument/2006/relationships/image" Target="../media/image524.png"/><Relationship Id="rId526" Type="http://schemas.openxmlformats.org/officeDocument/2006/relationships/image" Target="../media/image526.png"/><Relationship Id="rId528" Type="http://schemas.openxmlformats.org/officeDocument/2006/relationships/image" Target="../media/image528.png"/><Relationship Id="rId530" Type="http://schemas.openxmlformats.org/officeDocument/2006/relationships/image" Target="../media/image530.png"/><Relationship Id="rId532" Type="http://schemas.openxmlformats.org/officeDocument/2006/relationships/image" Target="../media/image532.png"/><Relationship Id="rId534" Type="http://schemas.openxmlformats.org/officeDocument/2006/relationships/image" Target="../media/image534.png"/><Relationship Id="rId536" Type="http://schemas.openxmlformats.org/officeDocument/2006/relationships/image" Target="../media/image536.png"/><Relationship Id="rId538" Type="http://schemas.openxmlformats.org/officeDocument/2006/relationships/image" Target="../media/image538.png"/><Relationship Id="rId540" Type="http://schemas.openxmlformats.org/officeDocument/2006/relationships/image" Target="../media/image540.png"/><Relationship Id="rId542" Type="http://schemas.openxmlformats.org/officeDocument/2006/relationships/image" Target="../media/image542.png"/><Relationship Id="rId544" Type="http://schemas.openxmlformats.org/officeDocument/2006/relationships/image" Target="../media/image544.png"/><Relationship Id="rId546" Type="http://schemas.openxmlformats.org/officeDocument/2006/relationships/image" Target="../media/image546.png"/><Relationship Id="rId548" Type="http://schemas.openxmlformats.org/officeDocument/2006/relationships/image" Target="../media/image548.png"/><Relationship Id="rId550" Type="http://schemas.openxmlformats.org/officeDocument/2006/relationships/image" Target="../media/image550.png"/><Relationship Id="rId552" Type="http://schemas.openxmlformats.org/officeDocument/2006/relationships/image" Target="../media/image552.png"/><Relationship Id="rId554" Type="http://schemas.openxmlformats.org/officeDocument/2006/relationships/image" Target="../media/image554.png"/><Relationship Id="rId556" Type="http://schemas.openxmlformats.org/officeDocument/2006/relationships/image" Target="../media/image556.png"/><Relationship Id="rId558" Type="http://schemas.openxmlformats.org/officeDocument/2006/relationships/image" Target="../media/image558.png"/><Relationship Id="rId560" Type="http://schemas.openxmlformats.org/officeDocument/2006/relationships/image" Target="../media/image560.png"/><Relationship Id="rId562" Type="http://schemas.openxmlformats.org/officeDocument/2006/relationships/image" Target="../media/image562.png"/><Relationship Id="rId564" Type="http://schemas.openxmlformats.org/officeDocument/2006/relationships/image" Target="../media/image564.png"/><Relationship Id="rId566" Type="http://schemas.openxmlformats.org/officeDocument/2006/relationships/image" Target="../media/image566.png"/><Relationship Id="rId568" Type="http://schemas.openxmlformats.org/officeDocument/2006/relationships/image" Target="../media/image568.png"/><Relationship Id="rId570" Type="http://schemas.openxmlformats.org/officeDocument/2006/relationships/image" Target="../media/image570.png"/><Relationship Id="rId572" Type="http://schemas.openxmlformats.org/officeDocument/2006/relationships/image" Target="../media/image572.png"/><Relationship Id="rId574" Type="http://schemas.openxmlformats.org/officeDocument/2006/relationships/image" Target="../media/image574.png"/><Relationship Id="rId576" Type="http://schemas.openxmlformats.org/officeDocument/2006/relationships/image" Target="../media/image576.png"/><Relationship Id="rId578" Type="http://schemas.openxmlformats.org/officeDocument/2006/relationships/image" Target="../media/image578.png"/><Relationship Id="rId580" Type="http://schemas.openxmlformats.org/officeDocument/2006/relationships/image" Target="../media/image580.png"/><Relationship Id="rId582" Type="http://schemas.openxmlformats.org/officeDocument/2006/relationships/image" Target="../media/image582.png"/><Relationship Id="rId584" Type="http://schemas.openxmlformats.org/officeDocument/2006/relationships/image" Target="../media/image584.png"/><Relationship Id="rId586" Type="http://schemas.openxmlformats.org/officeDocument/2006/relationships/image" Target="../media/image586.png"/><Relationship Id="rId588" Type="http://schemas.openxmlformats.org/officeDocument/2006/relationships/image" Target="../media/image588.png"/><Relationship Id="rId590" Type="http://schemas.openxmlformats.org/officeDocument/2006/relationships/image" Target="../media/image590.png"/><Relationship Id="rId592" Type="http://schemas.openxmlformats.org/officeDocument/2006/relationships/image" Target="../media/image592.png"/><Relationship Id="rId594" Type="http://schemas.openxmlformats.org/officeDocument/2006/relationships/image" Target="../media/image594.png"/><Relationship Id="rId596" Type="http://schemas.openxmlformats.org/officeDocument/2006/relationships/image" Target="../media/image596.png"/><Relationship Id="rId598" Type="http://schemas.openxmlformats.org/officeDocument/2006/relationships/image" Target="../media/image598.png"/><Relationship Id="rId600" Type="http://schemas.openxmlformats.org/officeDocument/2006/relationships/image" Target="../media/image600.png"/><Relationship Id="rId602" Type="http://schemas.openxmlformats.org/officeDocument/2006/relationships/image" Target="../media/image602.png"/><Relationship Id="rId604" Type="http://schemas.openxmlformats.org/officeDocument/2006/relationships/image" Target="../media/image604.png"/><Relationship Id="rId606" Type="http://schemas.openxmlformats.org/officeDocument/2006/relationships/image" Target="../media/image606.png"/><Relationship Id="rId608" Type="http://schemas.openxmlformats.org/officeDocument/2006/relationships/image" Target="../media/image608.png"/><Relationship Id="rId610" Type="http://schemas.openxmlformats.org/officeDocument/2006/relationships/image" Target="../media/image610.png"/><Relationship Id="rId612" Type="http://schemas.openxmlformats.org/officeDocument/2006/relationships/image" Target="../media/image612.png"/><Relationship Id="rId614" Type="http://schemas.openxmlformats.org/officeDocument/2006/relationships/image" Target="../media/image614.png"/><Relationship Id="rId616" Type="http://schemas.openxmlformats.org/officeDocument/2006/relationships/image" Target="../media/image616.png"/><Relationship Id="rId618" Type="http://schemas.openxmlformats.org/officeDocument/2006/relationships/image" Target="../media/image618.png"/><Relationship Id="rId621" Type="http://schemas.openxmlformats.org/officeDocument/2006/relationships/image" Target="../media/image621.png"/><Relationship Id="rId624" Type="http://schemas.openxmlformats.org/officeDocument/2006/relationships/image" Target="../media/image624.png"/><Relationship Id="rId626" Type="http://schemas.openxmlformats.org/officeDocument/2006/relationships/image" Target="../media/image626.png"/><Relationship Id="rId628" Type="http://schemas.openxmlformats.org/officeDocument/2006/relationships/image" Target="../media/image628.png"/><Relationship Id="rId630" Type="http://schemas.openxmlformats.org/officeDocument/2006/relationships/image" Target="../media/image630.png"/><Relationship Id="rId632" Type="http://schemas.openxmlformats.org/officeDocument/2006/relationships/image" Target="../media/image632.png"/><Relationship Id="rId634" Type="http://schemas.openxmlformats.org/officeDocument/2006/relationships/image" Target="../media/image634.png"/><Relationship Id="rId636" Type="http://schemas.openxmlformats.org/officeDocument/2006/relationships/image" Target="../media/image636.png"/><Relationship Id="rId638" Type="http://schemas.openxmlformats.org/officeDocument/2006/relationships/image" Target="../media/image638.png"/><Relationship Id="rId640" Type="http://schemas.openxmlformats.org/officeDocument/2006/relationships/image" Target="../media/image640.png"/><Relationship Id="rId642" Type="http://schemas.openxmlformats.org/officeDocument/2006/relationships/image" Target="../media/image642.png"/><Relationship Id="rId644" Type="http://schemas.openxmlformats.org/officeDocument/2006/relationships/image" Target="../media/image644.png"/><Relationship Id="rId646" Type="http://schemas.openxmlformats.org/officeDocument/2006/relationships/image" Target="../media/image646.png"/><Relationship Id="rId648" Type="http://schemas.openxmlformats.org/officeDocument/2006/relationships/image" Target="../media/image648.png"/><Relationship Id="rId651" Type="http://schemas.openxmlformats.org/officeDocument/2006/relationships/image" Target="../media/image651.png"/><Relationship Id="rId654" Type="http://schemas.openxmlformats.org/officeDocument/2006/relationships/image" Target="../media/image654.png"/><Relationship Id="rId657" Type="http://schemas.openxmlformats.org/officeDocument/2006/relationships/image" Target="../media/image657.png"/><Relationship Id="rId659" Type="http://schemas.openxmlformats.org/officeDocument/2006/relationships/image" Target="../media/image659.png"/><Relationship Id="rId661" Type="http://schemas.openxmlformats.org/officeDocument/2006/relationships/image" Target="../media/image661.png"/><Relationship Id="rId663" Type="http://schemas.openxmlformats.org/officeDocument/2006/relationships/image" Target="../media/image663.png"/><Relationship Id="rId665" Type="http://schemas.openxmlformats.org/officeDocument/2006/relationships/image" Target="../media/image665.png"/><Relationship Id="rId667" Type="http://schemas.openxmlformats.org/officeDocument/2006/relationships/image" Target="../media/image667.png"/><Relationship Id="rId669" Type="http://schemas.openxmlformats.org/officeDocument/2006/relationships/image" Target="../media/image669.png"/><Relationship Id="rId672" Type="http://schemas.openxmlformats.org/officeDocument/2006/relationships/image" Target="../media/image672.png"/><Relationship Id="rId675" Type="http://schemas.openxmlformats.org/officeDocument/2006/relationships/image" Target="../media/image675.png"/><Relationship Id="rId677" Type="http://schemas.openxmlformats.org/officeDocument/2006/relationships/image" Target="../media/image677.png"/><Relationship Id="rId679" Type="http://schemas.openxmlformats.org/officeDocument/2006/relationships/image" Target="../media/image679.png"/><Relationship Id="rId681" Type="http://schemas.openxmlformats.org/officeDocument/2006/relationships/image" Target="../media/image681.png"/><Relationship Id="rId683" Type="http://schemas.openxmlformats.org/officeDocument/2006/relationships/image" Target="../media/image683.png"/><Relationship Id="rId685" Type="http://schemas.openxmlformats.org/officeDocument/2006/relationships/image" Target="../media/image685.png"/><Relationship Id="rId687" Type="http://schemas.openxmlformats.org/officeDocument/2006/relationships/image" Target="../media/image687.png"/><Relationship Id="rId689" Type="http://schemas.openxmlformats.org/officeDocument/2006/relationships/image" Target="../media/image689.png"/><Relationship Id="rId691" Type="http://schemas.openxmlformats.org/officeDocument/2006/relationships/image" Target="../media/image691.png"/><Relationship Id="rId693" Type="http://schemas.openxmlformats.org/officeDocument/2006/relationships/image" Target="../media/image693.png"/><Relationship Id="rId695" Type="http://schemas.openxmlformats.org/officeDocument/2006/relationships/image" Target="../media/image695.png"/><Relationship Id="rId697" Type="http://schemas.openxmlformats.org/officeDocument/2006/relationships/image" Target="../media/image697.png"/><Relationship Id="rId699" Type="http://schemas.openxmlformats.org/officeDocument/2006/relationships/image" Target="../media/image699.png"/><Relationship Id="rId701" Type="http://schemas.openxmlformats.org/officeDocument/2006/relationships/image" Target="../media/image701.png"/><Relationship Id="rId704" Type="http://schemas.openxmlformats.org/officeDocument/2006/relationships/image" Target="../media/image704.png"/><Relationship Id="rId707" Type="http://schemas.openxmlformats.org/officeDocument/2006/relationships/image" Target="../media/image707.png"/><Relationship Id="rId710" Type="http://schemas.openxmlformats.org/officeDocument/2006/relationships/image" Target="../media/image710.png"/><Relationship Id="rId712" Type="http://schemas.openxmlformats.org/officeDocument/2006/relationships/image" Target="../media/image712.png"/><Relationship Id="rId714" Type="http://schemas.openxmlformats.org/officeDocument/2006/relationships/image" Target="../media/image714.png"/><Relationship Id="rId716" Type="http://schemas.openxmlformats.org/officeDocument/2006/relationships/image" Target="../media/image716.png"/><Relationship Id="rId718" Type="http://schemas.openxmlformats.org/officeDocument/2006/relationships/image" Target="../media/image718.png"/><Relationship Id="rId720" Type="http://schemas.openxmlformats.org/officeDocument/2006/relationships/image" Target="../media/image720.png"/><Relationship Id="rId722" Type="http://schemas.openxmlformats.org/officeDocument/2006/relationships/image" Target="../media/image722.png"/><Relationship Id="rId725" Type="http://schemas.openxmlformats.org/officeDocument/2006/relationships/image" Target="../media/image725.png"/><Relationship Id="rId728" Type="http://schemas.openxmlformats.org/officeDocument/2006/relationships/image" Target="../media/image728.png"/><Relationship Id="rId821" Type="http://schemas.openxmlformats.org/officeDocument/2006/relationships/image" Target="../media/image821.png"/><Relationship Id="rId823" Type="http://schemas.openxmlformats.org/officeDocument/2006/relationships/image" Target="../media/image823.png"/><Relationship Id="rId825" Type="http://schemas.openxmlformats.org/officeDocument/2006/relationships/image" Target="../media/image825.png"/><Relationship Id="rId828" Type="http://schemas.openxmlformats.org/officeDocument/2006/relationships/image" Target="../media/image828.png"/><Relationship Id="rId832" Type="http://schemas.openxmlformats.org/officeDocument/2006/relationships/image" Target="../media/image832.png"/><Relationship Id="rId834" Type="http://schemas.openxmlformats.org/officeDocument/2006/relationships/image" Target="../media/image834.png"/><Relationship Id="rId839" Type="http://schemas.openxmlformats.org/officeDocument/2006/relationships/image" Target="../media/image839.png"/><Relationship Id="rId842" Type="http://schemas.openxmlformats.org/officeDocument/2006/relationships/image" Target="../media/image842.png"/><Relationship Id="rId844" Type="http://schemas.openxmlformats.org/officeDocument/2006/relationships/image" Target="../media/image844.png"/><Relationship Id="rId850" Type="http://schemas.openxmlformats.org/officeDocument/2006/relationships/image" Target="../media/image850.png"/><Relationship Id="rId852" Type="http://schemas.openxmlformats.org/officeDocument/2006/relationships/image" Target="../media/image852.png"/><Relationship Id="rId854" Type="http://schemas.openxmlformats.org/officeDocument/2006/relationships/image" Target="../media/image854.png"/><Relationship Id="rId856" Type="http://schemas.openxmlformats.org/officeDocument/2006/relationships/image" Target="../media/image856.png"/><Relationship Id="rId860" Type="http://schemas.openxmlformats.org/officeDocument/2006/relationships/image" Target="../media/image860.png"/><Relationship Id="rId912" Type="http://schemas.openxmlformats.org/officeDocument/2006/relationships/image" Target="../media/image912.png"/><Relationship Id="rId916" Type="http://schemas.openxmlformats.org/officeDocument/2006/relationships/image" Target="../media/image916.png"/><Relationship Id="rId923" Type="http://schemas.openxmlformats.org/officeDocument/2006/relationships/image" Target="../media/image923.png"/><Relationship Id="rId927" Type="http://schemas.openxmlformats.org/officeDocument/2006/relationships/image" Target="../media/image927.png"/><Relationship Id="rId929" Type="http://schemas.openxmlformats.org/officeDocument/2006/relationships/image" Target="../media/image929.png"/><Relationship Id="rId931" Type="http://schemas.openxmlformats.org/officeDocument/2006/relationships/image" Target="../media/image931.png"/><Relationship Id="rId933" Type="http://schemas.openxmlformats.org/officeDocument/2006/relationships/image" Target="../media/image933.png"/><Relationship Id="rId935" Type="http://schemas.openxmlformats.org/officeDocument/2006/relationships/image" Target="../media/image935.png"/><Relationship Id="rId939" Type="http://schemas.openxmlformats.org/officeDocument/2006/relationships/image" Target="../media/image939.png"/><Relationship Id="rId942" Type="http://schemas.openxmlformats.org/officeDocument/2006/relationships/image" Target="../media/image942.png"/><Relationship Id="rId944" Type="http://schemas.openxmlformats.org/officeDocument/2006/relationships/image" Target="../media/image944.png"/><Relationship Id="rId945" Type="http://schemas.openxmlformats.org/officeDocument/2006/relationships/image" Target="../media/image945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0" name="Freeform 100"/>
          <p:cNvSpPr/>
          <p:nvPr/>
        </p:nvSpPr>
        <p:spPr>
          <a:xfrm rot="0" flipH="0" flipV="0">
            <a:off x="4195806" y="17024301"/>
            <a:ext cx="473378" cy="705916"/>
          </a:xfrm>
          <a:custGeom>
            <a:pathLst>
              <a:path w="473378" h="705916">
                <a:moveTo>
                  <a:pt x="10375" y="705916"/>
                </a:moveTo>
                <a:cubicBezTo>
                  <a:pt x="3111" y="705916"/>
                  <a:pt x="0" y="702805"/>
                  <a:pt x="0" y="695541"/>
                </a:cubicBezTo>
                <a:lnTo>
                  <a:pt x="0" y="10376"/>
                </a:lnTo>
                <a:cubicBezTo>
                  <a:pt x="0" y="3111"/>
                  <a:pt x="3111" y="0"/>
                  <a:pt x="10375" y="0"/>
                </a:cubicBezTo>
                <a:lnTo>
                  <a:pt x="463002" y="0"/>
                </a:lnTo>
                <a:cubicBezTo>
                  <a:pt x="470254" y="0"/>
                  <a:pt x="473378" y="3111"/>
                  <a:pt x="473378" y="10376"/>
                </a:cubicBezTo>
                <a:lnTo>
                  <a:pt x="473378" y="121450"/>
                </a:lnTo>
                <a:cubicBezTo>
                  <a:pt x="473378" y="128727"/>
                  <a:pt x="470254" y="131838"/>
                  <a:pt x="463002" y="131838"/>
                </a:cubicBezTo>
                <a:lnTo>
                  <a:pt x="158825" y="131838"/>
                </a:lnTo>
                <a:cubicBezTo>
                  <a:pt x="154672" y="131838"/>
                  <a:pt x="152602" y="133921"/>
                  <a:pt x="152602" y="138061"/>
                </a:cubicBezTo>
                <a:lnTo>
                  <a:pt x="152602" y="278206"/>
                </a:lnTo>
                <a:cubicBezTo>
                  <a:pt x="152602" y="282359"/>
                  <a:pt x="154672" y="284442"/>
                  <a:pt x="158825" y="284442"/>
                </a:cubicBezTo>
                <a:lnTo>
                  <a:pt x="412126" y="284442"/>
                </a:lnTo>
                <a:cubicBezTo>
                  <a:pt x="419403" y="284442"/>
                  <a:pt x="422515" y="287566"/>
                  <a:pt x="422515" y="294830"/>
                </a:cubicBezTo>
                <a:lnTo>
                  <a:pt x="422515" y="404863"/>
                </a:lnTo>
                <a:cubicBezTo>
                  <a:pt x="422515" y="412127"/>
                  <a:pt x="419403" y="415239"/>
                  <a:pt x="412126" y="415239"/>
                </a:cubicBezTo>
                <a:lnTo>
                  <a:pt x="158825" y="415239"/>
                </a:lnTo>
                <a:cubicBezTo>
                  <a:pt x="154672" y="415239"/>
                  <a:pt x="152602" y="417322"/>
                  <a:pt x="152602" y="421475"/>
                </a:cubicBezTo>
                <a:lnTo>
                  <a:pt x="152602" y="567842"/>
                </a:lnTo>
                <a:cubicBezTo>
                  <a:pt x="152602" y="571995"/>
                  <a:pt x="154672" y="574078"/>
                  <a:pt x="158825" y="574078"/>
                </a:cubicBezTo>
                <a:lnTo>
                  <a:pt x="463002" y="574078"/>
                </a:lnTo>
                <a:cubicBezTo>
                  <a:pt x="470254" y="574078"/>
                  <a:pt x="473378" y="577189"/>
                  <a:pt x="473378" y="584466"/>
                </a:cubicBezTo>
                <a:lnTo>
                  <a:pt x="473378" y="695541"/>
                </a:lnTo>
                <a:cubicBezTo>
                  <a:pt x="473378" y="702805"/>
                  <a:pt x="470254" y="705916"/>
                  <a:pt x="463002" y="705916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 rot="0" flipH="0" flipV="0">
            <a:off x="4755291" y="17216353"/>
            <a:ext cx="425627" cy="525284"/>
          </a:xfrm>
          <a:custGeom>
            <a:pathLst>
              <a:path w="425627" h="525284">
                <a:moveTo>
                  <a:pt x="15570" y="383057"/>
                </a:moveTo>
                <a:cubicBezTo>
                  <a:pt x="5195" y="352959"/>
                  <a:pt x="0" y="312471"/>
                  <a:pt x="0" y="262649"/>
                </a:cubicBezTo>
                <a:cubicBezTo>
                  <a:pt x="0" y="212814"/>
                  <a:pt x="5195" y="172326"/>
                  <a:pt x="15570" y="142215"/>
                </a:cubicBezTo>
                <a:cubicBezTo>
                  <a:pt x="44640" y="49835"/>
                  <a:pt x="124574" y="0"/>
                  <a:pt x="232536" y="0"/>
                </a:cubicBezTo>
                <a:cubicBezTo>
                  <a:pt x="315582" y="0"/>
                  <a:pt x="385140" y="37364"/>
                  <a:pt x="422503" y="94463"/>
                </a:cubicBezTo>
                <a:cubicBezTo>
                  <a:pt x="425627" y="99657"/>
                  <a:pt x="425627" y="104851"/>
                  <a:pt x="420433" y="109004"/>
                </a:cubicBezTo>
                <a:lnTo>
                  <a:pt x="330123" y="168173"/>
                </a:lnTo>
                <a:cubicBezTo>
                  <a:pt x="323887" y="172326"/>
                  <a:pt x="318706" y="171285"/>
                  <a:pt x="314553" y="166091"/>
                </a:cubicBezTo>
                <a:cubicBezTo>
                  <a:pt x="293788" y="137033"/>
                  <a:pt x="266788" y="122492"/>
                  <a:pt x="234619" y="122492"/>
                </a:cubicBezTo>
                <a:cubicBezTo>
                  <a:pt x="194132" y="122492"/>
                  <a:pt x="168173" y="140145"/>
                  <a:pt x="156755" y="176467"/>
                </a:cubicBezTo>
                <a:cubicBezTo>
                  <a:pt x="150520" y="194120"/>
                  <a:pt x="147408" y="223190"/>
                  <a:pt x="147408" y="262649"/>
                </a:cubicBezTo>
                <a:cubicBezTo>
                  <a:pt x="147408" y="302095"/>
                  <a:pt x="150520" y="331153"/>
                  <a:pt x="156755" y="348806"/>
                </a:cubicBezTo>
                <a:cubicBezTo>
                  <a:pt x="168173" y="385139"/>
                  <a:pt x="194132" y="402792"/>
                  <a:pt x="234619" y="402792"/>
                </a:cubicBezTo>
                <a:cubicBezTo>
                  <a:pt x="266788" y="402792"/>
                  <a:pt x="293788" y="388251"/>
                  <a:pt x="314553" y="359182"/>
                </a:cubicBezTo>
                <a:cubicBezTo>
                  <a:pt x="318706" y="354000"/>
                  <a:pt x="323887" y="352959"/>
                  <a:pt x="330123" y="357111"/>
                </a:cubicBezTo>
                <a:lnTo>
                  <a:pt x="420433" y="416280"/>
                </a:lnTo>
                <a:cubicBezTo>
                  <a:pt x="425627" y="420433"/>
                  <a:pt x="425627" y="425627"/>
                  <a:pt x="422503" y="430821"/>
                </a:cubicBezTo>
                <a:cubicBezTo>
                  <a:pt x="385140" y="487908"/>
                  <a:pt x="315582" y="525284"/>
                  <a:pt x="232536" y="525284"/>
                </a:cubicBezTo>
                <a:cubicBezTo>
                  <a:pt x="124574" y="525284"/>
                  <a:pt x="44640" y="475449"/>
                  <a:pt x="15570" y="383057"/>
                </a:cubicBezTo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 rot="0" flipH="0" flipV="0">
            <a:off x="5225502" y="17227768"/>
            <a:ext cx="432891" cy="502450"/>
          </a:xfrm>
          <a:custGeom>
            <a:pathLst>
              <a:path w="432891" h="502450">
                <a:moveTo>
                  <a:pt x="153644" y="502450"/>
                </a:moveTo>
                <a:cubicBezTo>
                  <a:pt x="146380" y="502450"/>
                  <a:pt x="143269" y="499339"/>
                  <a:pt x="143269" y="493116"/>
                </a:cubicBezTo>
                <a:lnTo>
                  <a:pt x="143269" y="128728"/>
                </a:lnTo>
                <a:cubicBezTo>
                  <a:pt x="143269" y="124575"/>
                  <a:pt x="141186" y="122505"/>
                  <a:pt x="137033" y="122505"/>
                </a:cubicBezTo>
                <a:lnTo>
                  <a:pt x="9347" y="122505"/>
                </a:lnTo>
                <a:cubicBezTo>
                  <a:pt x="3111" y="122505"/>
                  <a:pt x="0" y="119393"/>
                  <a:pt x="0" y="113157"/>
                </a:cubicBezTo>
                <a:lnTo>
                  <a:pt x="0" y="9348"/>
                </a:lnTo>
                <a:cubicBezTo>
                  <a:pt x="0" y="3125"/>
                  <a:pt x="3111" y="0"/>
                  <a:pt x="9347" y="0"/>
                </a:cubicBezTo>
                <a:lnTo>
                  <a:pt x="423544" y="0"/>
                </a:lnTo>
                <a:cubicBezTo>
                  <a:pt x="429780" y="0"/>
                  <a:pt x="432891" y="3125"/>
                  <a:pt x="432891" y="9348"/>
                </a:cubicBezTo>
                <a:lnTo>
                  <a:pt x="432891" y="113157"/>
                </a:lnTo>
                <a:cubicBezTo>
                  <a:pt x="432891" y="119393"/>
                  <a:pt x="429780" y="122505"/>
                  <a:pt x="423544" y="122505"/>
                </a:cubicBezTo>
                <a:lnTo>
                  <a:pt x="294829" y="122505"/>
                </a:lnTo>
                <a:cubicBezTo>
                  <a:pt x="290676" y="122505"/>
                  <a:pt x="288594" y="124575"/>
                  <a:pt x="288594" y="128728"/>
                </a:cubicBezTo>
                <a:lnTo>
                  <a:pt x="288594" y="493116"/>
                </a:lnTo>
                <a:cubicBezTo>
                  <a:pt x="288594" y="499339"/>
                  <a:pt x="285482" y="502450"/>
                  <a:pt x="278218" y="502450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" name="Picture 103"/>
          <p:cNvPicPr>
            <a:picLocks noChangeAspect="0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22484" y="17205706"/>
            <a:ext cx="1783215" cy="558800"/>
          </a:xfrm>
          <a:prstGeom prst="rect">
            <a:avLst/>
          </a:prstGeom>
          <a:noFill/>
          <a:extLst/>
        </p:spPr>
      </p:pic>
      <p:sp>
        <p:nvSpPr>
          <p:cNvPr id="104" name="Freeform 104"/>
          <p:cNvSpPr/>
          <p:nvPr/>
        </p:nvSpPr>
        <p:spPr>
          <a:xfrm rot="0" flipH="0" flipV="0">
            <a:off x="7609849" y="17227768"/>
            <a:ext cx="444309" cy="502450"/>
          </a:xfrm>
          <a:custGeom>
            <a:pathLst>
              <a:path w="444309" h="502450">
                <a:moveTo>
                  <a:pt x="9334" y="502450"/>
                </a:moveTo>
                <a:cubicBezTo>
                  <a:pt x="3111" y="502450"/>
                  <a:pt x="0" y="499339"/>
                  <a:pt x="0" y="493116"/>
                </a:cubicBezTo>
                <a:lnTo>
                  <a:pt x="0" y="9348"/>
                </a:lnTo>
                <a:cubicBezTo>
                  <a:pt x="0" y="3125"/>
                  <a:pt x="3111" y="0"/>
                  <a:pt x="9334" y="0"/>
                </a:cubicBezTo>
                <a:lnTo>
                  <a:pt x="434961" y="0"/>
                </a:lnTo>
                <a:cubicBezTo>
                  <a:pt x="441197" y="0"/>
                  <a:pt x="444309" y="3125"/>
                  <a:pt x="444309" y="9348"/>
                </a:cubicBezTo>
                <a:lnTo>
                  <a:pt x="444309" y="493116"/>
                </a:lnTo>
                <a:cubicBezTo>
                  <a:pt x="444309" y="499339"/>
                  <a:pt x="441197" y="502450"/>
                  <a:pt x="434961" y="502450"/>
                </a:cubicBezTo>
                <a:lnTo>
                  <a:pt x="309346" y="502450"/>
                </a:lnTo>
                <a:cubicBezTo>
                  <a:pt x="302081" y="502450"/>
                  <a:pt x="298970" y="499339"/>
                  <a:pt x="298970" y="493116"/>
                </a:cubicBezTo>
                <a:lnTo>
                  <a:pt x="298970" y="128728"/>
                </a:lnTo>
                <a:cubicBezTo>
                  <a:pt x="298970" y="124575"/>
                  <a:pt x="296900" y="122505"/>
                  <a:pt x="292734" y="122505"/>
                </a:cubicBezTo>
                <a:lnTo>
                  <a:pt x="151548" y="122505"/>
                </a:lnTo>
                <a:cubicBezTo>
                  <a:pt x="147408" y="122505"/>
                  <a:pt x="145325" y="124575"/>
                  <a:pt x="145325" y="128728"/>
                </a:cubicBezTo>
                <a:lnTo>
                  <a:pt x="145325" y="493116"/>
                </a:lnTo>
                <a:cubicBezTo>
                  <a:pt x="145325" y="499339"/>
                  <a:pt x="142214" y="502450"/>
                  <a:pt x="135991" y="502450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5" name="Picture 105"/>
          <p:cNvPicPr>
            <a:picLocks noChangeAspect="0" noChangeArrowheads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172197" y="17203649"/>
            <a:ext cx="1035302" cy="726135"/>
          </a:xfrm>
          <a:prstGeom prst="rect">
            <a:avLst/>
          </a:prstGeom>
          <a:noFill/>
          <a:extLst/>
        </p:spPr>
      </p:pic>
      <p:sp>
        <p:nvSpPr>
          <p:cNvPr id="106" name="Freeform 106"/>
          <p:cNvSpPr/>
          <p:nvPr/>
        </p:nvSpPr>
        <p:spPr>
          <a:xfrm rot="0" flipH="0" flipV="0">
            <a:off x="9282072" y="17216353"/>
            <a:ext cx="425639" cy="525284"/>
          </a:xfrm>
          <a:custGeom>
            <a:pathLst>
              <a:path w="425639" h="525284">
                <a:moveTo>
                  <a:pt x="15582" y="383057"/>
                </a:moveTo>
                <a:cubicBezTo>
                  <a:pt x="5207" y="352959"/>
                  <a:pt x="0" y="312471"/>
                  <a:pt x="0" y="262649"/>
                </a:cubicBezTo>
                <a:cubicBezTo>
                  <a:pt x="0" y="212814"/>
                  <a:pt x="5207" y="172326"/>
                  <a:pt x="15582" y="142215"/>
                </a:cubicBezTo>
                <a:cubicBezTo>
                  <a:pt x="44652" y="49835"/>
                  <a:pt x="124586" y="0"/>
                  <a:pt x="232548" y="0"/>
                </a:cubicBezTo>
                <a:cubicBezTo>
                  <a:pt x="315594" y="0"/>
                  <a:pt x="385152" y="37364"/>
                  <a:pt x="422528" y="94463"/>
                </a:cubicBezTo>
                <a:cubicBezTo>
                  <a:pt x="425639" y="99657"/>
                  <a:pt x="425639" y="104851"/>
                  <a:pt x="420445" y="109004"/>
                </a:cubicBezTo>
                <a:lnTo>
                  <a:pt x="330135" y="168173"/>
                </a:lnTo>
                <a:cubicBezTo>
                  <a:pt x="323899" y="172326"/>
                  <a:pt x="318705" y="171285"/>
                  <a:pt x="314552" y="166091"/>
                </a:cubicBezTo>
                <a:cubicBezTo>
                  <a:pt x="293788" y="137033"/>
                  <a:pt x="266800" y="122492"/>
                  <a:pt x="234618" y="122492"/>
                </a:cubicBezTo>
                <a:cubicBezTo>
                  <a:pt x="194144" y="122492"/>
                  <a:pt x="168185" y="140145"/>
                  <a:pt x="156767" y="176467"/>
                </a:cubicBezTo>
                <a:cubicBezTo>
                  <a:pt x="150532" y="194120"/>
                  <a:pt x="147420" y="223190"/>
                  <a:pt x="147420" y="262649"/>
                </a:cubicBezTo>
                <a:cubicBezTo>
                  <a:pt x="147420" y="302095"/>
                  <a:pt x="150532" y="331153"/>
                  <a:pt x="156767" y="348806"/>
                </a:cubicBezTo>
                <a:cubicBezTo>
                  <a:pt x="168185" y="385139"/>
                  <a:pt x="194144" y="402792"/>
                  <a:pt x="234618" y="402792"/>
                </a:cubicBezTo>
                <a:cubicBezTo>
                  <a:pt x="266800" y="402792"/>
                  <a:pt x="293788" y="388251"/>
                  <a:pt x="314552" y="359182"/>
                </a:cubicBezTo>
                <a:cubicBezTo>
                  <a:pt x="318705" y="354000"/>
                  <a:pt x="323899" y="352959"/>
                  <a:pt x="330135" y="357111"/>
                </a:cubicBezTo>
                <a:lnTo>
                  <a:pt x="420445" y="416280"/>
                </a:lnTo>
                <a:cubicBezTo>
                  <a:pt x="425639" y="420433"/>
                  <a:pt x="425639" y="425627"/>
                  <a:pt x="422528" y="430821"/>
                </a:cubicBezTo>
                <a:cubicBezTo>
                  <a:pt x="385152" y="487908"/>
                  <a:pt x="315594" y="525284"/>
                  <a:pt x="232548" y="525284"/>
                </a:cubicBezTo>
                <a:cubicBezTo>
                  <a:pt x="124586" y="525284"/>
                  <a:pt x="44652" y="475449"/>
                  <a:pt x="15582" y="383057"/>
                </a:cubicBezTo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" name="Picture 107"/>
          <p:cNvPicPr>
            <a:picLocks noChangeAspect="0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93577" y="17215068"/>
            <a:ext cx="654494" cy="527849"/>
          </a:xfrm>
          <a:prstGeom prst="rect">
            <a:avLst/>
          </a:prstGeom>
          <a:noFill/>
          <a:extLst/>
        </p:spPr>
      </p:pic>
      <p:pic>
        <p:nvPicPr>
          <p:cNvPr id="108" name="Picture 108"/>
          <p:cNvPicPr>
            <a:picLocks noChangeAspect="0" noChangeArrowheads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517861" y="17000175"/>
            <a:ext cx="450246" cy="742746"/>
          </a:xfrm>
          <a:prstGeom prst="rect">
            <a:avLst/>
          </a:prstGeom>
          <a:noFill/>
          <a:extLst/>
        </p:spPr>
      </p:pic>
      <p:sp>
        <p:nvSpPr>
          <p:cNvPr id="109" name="Freeform 109"/>
          <p:cNvSpPr/>
          <p:nvPr/>
        </p:nvSpPr>
        <p:spPr>
          <a:xfrm rot="0" flipH="0" flipV="0">
            <a:off x="7322910" y="19883670"/>
            <a:ext cx="281711" cy="366610"/>
          </a:xfrm>
          <a:custGeom>
            <a:pathLst>
              <a:path w="281711" h="366610">
                <a:moveTo>
                  <a:pt x="2921" y="319773"/>
                </a:moveTo>
                <a:cubicBezTo>
                  <a:pt x="0" y="317576"/>
                  <a:pt x="0" y="313919"/>
                  <a:pt x="2921" y="309525"/>
                </a:cubicBezTo>
                <a:lnTo>
                  <a:pt x="26339" y="278067"/>
                </a:lnTo>
                <a:cubicBezTo>
                  <a:pt x="29997" y="272936"/>
                  <a:pt x="33655" y="272936"/>
                  <a:pt x="38773" y="276606"/>
                </a:cubicBezTo>
                <a:cubicBezTo>
                  <a:pt x="68783" y="300749"/>
                  <a:pt x="100977" y="312458"/>
                  <a:pt x="135369" y="312458"/>
                </a:cubicBezTo>
                <a:cubicBezTo>
                  <a:pt x="185127" y="312458"/>
                  <a:pt x="218782" y="292697"/>
                  <a:pt x="218782" y="257582"/>
                </a:cubicBezTo>
                <a:cubicBezTo>
                  <a:pt x="218782" y="223914"/>
                  <a:pt x="196100" y="207086"/>
                  <a:pt x="150736" y="207086"/>
                </a:cubicBezTo>
                <a:lnTo>
                  <a:pt x="104635" y="207086"/>
                </a:lnTo>
                <a:cubicBezTo>
                  <a:pt x="100241" y="207086"/>
                  <a:pt x="98043" y="204153"/>
                  <a:pt x="98043" y="199035"/>
                </a:cubicBezTo>
                <a:lnTo>
                  <a:pt x="98043" y="160249"/>
                </a:lnTo>
                <a:cubicBezTo>
                  <a:pt x="98043" y="155131"/>
                  <a:pt x="100241" y="152934"/>
                  <a:pt x="104635" y="152934"/>
                </a:cubicBezTo>
                <a:lnTo>
                  <a:pt x="150736" y="152934"/>
                </a:lnTo>
                <a:cubicBezTo>
                  <a:pt x="188785" y="152934"/>
                  <a:pt x="212928" y="134646"/>
                  <a:pt x="212928" y="101714"/>
                </a:cubicBezTo>
                <a:cubicBezTo>
                  <a:pt x="212928" y="70257"/>
                  <a:pt x="187325" y="54153"/>
                  <a:pt x="136829" y="54153"/>
                </a:cubicBezTo>
                <a:cubicBezTo>
                  <a:pt x="106832" y="54153"/>
                  <a:pt x="76822" y="63665"/>
                  <a:pt x="48285" y="82690"/>
                </a:cubicBezTo>
                <a:cubicBezTo>
                  <a:pt x="43903" y="85624"/>
                  <a:pt x="40233" y="84887"/>
                  <a:pt x="38049" y="81229"/>
                </a:cubicBezTo>
                <a:lnTo>
                  <a:pt x="18288" y="49035"/>
                </a:lnTo>
                <a:cubicBezTo>
                  <a:pt x="15354" y="44641"/>
                  <a:pt x="15354" y="40983"/>
                  <a:pt x="19024" y="38049"/>
                </a:cubicBezTo>
                <a:cubicBezTo>
                  <a:pt x="52679" y="12446"/>
                  <a:pt x="95123" y="0"/>
                  <a:pt x="145605" y="0"/>
                </a:cubicBezTo>
                <a:cubicBezTo>
                  <a:pt x="226834" y="0"/>
                  <a:pt x="276593" y="34392"/>
                  <a:pt x="276593" y="96596"/>
                </a:cubicBezTo>
                <a:cubicBezTo>
                  <a:pt x="276593" y="131712"/>
                  <a:pt x="255371" y="160249"/>
                  <a:pt x="220980" y="172695"/>
                </a:cubicBezTo>
                <a:lnTo>
                  <a:pt x="220980" y="175616"/>
                </a:lnTo>
                <a:cubicBezTo>
                  <a:pt x="256108" y="185128"/>
                  <a:pt x="281711" y="220256"/>
                  <a:pt x="281711" y="258305"/>
                </a:cubicBezTo>
                <a:cubicBezTo>
                  <a:pt x="281711" y="291237"/>
                  <a:pt x="268541" y="317576"/>
                  <a:pt x="242201" y="337337"/>
                </a:cubicBezTo>
                <a:cubicBezTo>
                  <a:pt x="216585" y="357085"/>
                  <a:pt x="183654" y="366610"/>
                  <a:pt x="143421" y="366610"/>
                </a:cubicBezTo>
                <a:cubicBezTo>
                  <a:pt x="87071" y="366610"/>
                  <a:pt x="40233" y="351243"/>
                  <a:pt x="2921" y="319773"/>
                </a:cubicBezTo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" name="Picture 110"/>
          <p:cNvPicPr>
            <a:picLocks noChangeAspect="0" noChangeArrowheads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87771" y="19872706"/>
            <a:ext cx="681528" cy="393700"/>
          </a:xfrm>
          <a:prstGeom prst="rect">
            <a:avLst/>
          </a:prstGeom>
          <a:noFill/>
          <a:extLst/>
        </p:spPr>
      </p:pic>
      <p:sp>
        <p:nvSpPr>
          <p:cNvPr id="111" name="Freeform 111"/>
          <p:cNvSpPr/>
          <p:nvPr/>
        </p:nvSpPr>
        <p:spPr>
          <a:xfrm rot="0" flipH="0" flipV="0">
            <a:off x="8454843" y="19891718"/>
            <a:ext cx="283184" cy="350507"/>
          </a:xfrm>
          <a:custGeom>
            <a:pathLst>
              <a:path w="283184" h="350507">
                <a:moveTo>
                  <a:pt x="7315" y="350507"/>
                </a:moveTo>
                <a:cubicBezTo>
                  <a:pt x="2197" y="350507"/>
                  <a:pt x="0" y="348310"/>
                  <a:pt x="0" y="343916"/>
                </a:cubicBezTo>
                <a:lnTo>
                  <a:pt x="0" y="6592"/>
                </a:lnTo>
                <a:cubicBezTo>
                  <a:pt x="0" y="2197"/>
                  <a:pt x="2197" y="0"/>
                  <a:pt x="7315" y="0"/>
                </a:cubicBezTo>
                <a:lnTo>
                  <a:pt x="54876" y="0"/>
                </a:lnTo>
                <a:cubicBezTo>
                  <a:pt x="59270" y="0"/>
                  <a:pt x="61467" y="2197"/>
                  <a:pt x="61467" y="6592"/>
                </a:cubicBezTo>
                <a:lnTo>
                  <a:pt x="61467" y="139764"/>
                </a:lnTo>
                <a:cubicBezTo>
                  <a:pt x="61467" y="142697"/>
                  <a:pt x="62928" y="144158"/>
                  <a:pt x="65849" y="144158"/>
                </a:cubicBezTo>
                <a:lnTo>
                  <a:pt x="216598" y="144158"/>
                </a:lnTo>
                <a:cubicBezTo>
                  <a:pt x="219519" y="144158"/>
                  <a:pt x="220979" y="142697"/>
                  <a:pt x="220979" y="139764"/>
                </a:cubicBezTo>
                <a:lnTo>
                  <a:pt x="220979" y="6592"/>
                </a:lnTo>
                <a:cubicBezTo>
                  <a:pt x="220979" y="2197"/>
                  <a:pt x="223176" y="0"/>
                  <a:pt x="228294" y="0"/>
                </a:cubicBezTo>
                <a:lnTo>
                  <a:pt x="275869" y="0"/>
                </a:lnTo>
                <a:cubicBezTo>
                  <a:pt x="280987" y="0"/>
                  <a:pt x="283184" y="2197"/>
                  <a:pt x="283184" y="6592"/>
                </a:cubicBezTo>
                <a:lnTo>
                  <a:pt x="283184" y="343916"/>
                </a:lnTo>
                <a:cubicBezTo>
                  <a:pt x="283184" y="348310"/>
                  <a:pt x="280987" y="350507"/>
                  <a:pt x="275869" y="350507"/>
                </a:cubicBezTo>
                <a:lnTo>
                  <a:pt x="228294" y="350507"/>
                </a:lnTo>
                <a:cubicBezTo>
                  <a:pt x="223176" y="350507"/>
                  <a:pt x="220979" y="348310"/>
                  <a:pt x="220979" y="343916"/>
                </a:cubicBezTo>
                <a:lnTo>
                  <a:pt x="220979" y="204165"/>
                </a:lnTo>
                <a:cubicBezTo>
                  <a:pt x="220979" y="201232"/>
                  <a:pt x="219519" y="199771"/>
                  <a:pt x="216598" y="199771"/>
                </a:cubicBezTo>
                <a:lnTo>
                  <a:pt x="65849" y="199771"/>
                </a:lnTo>
                <a:cubicBezTo>
                  <a:pt x="62928" y="199771"/>
                  <a:pt x="61467" y="201232"/>
                  <a:pt x="61467" y="204165"/>
                </a:cubicBezTo>
                <a:lnTo>
                  <a:pt x="61467" y="343916"/>
                </a:lnTo>
                <a:cubicBezTo>
                  <a:pt x="61467" y="348310"/>
                  <a:pt x="59270" y="350507"/>
                  <a:pt x="54876" y="350507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" name="Picture 112"/>
          <p:cNvPicPr>
            <a:picLocks noChangeAspect="0" noChangeArrowheads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823351" y="19870978"/>
            <a:ext cx="325412" cy="391998"/>
          </a:xfrm>
          <a:prstGeom prst="rect">
            <a:avLst/>
          </a:prstGeom>
          <a:noFill/>
          <a:extLst/>
        </p:spPr>
      </p:pic>
      <p:sp>
        <p:nvSpPr>
          <p:cNvPr id="113" name="Freeform 113"/>
          <p:cNvSpPr/>
          <p:nvPr/>
        </p:nvSpPr>
        <p:spPr>
          <a:xfrm rot="0" flipH="0" flipV="0">
            <a:off x="9234095" y="19889534"/>
            <a:ext cx="296354" cy="354888"/>
          </a:xfrm>
          <a:custGeom>
            <a:pathLst>
              <a:path w="296354" h="354888">
                <a:moveTo>
                  <a:pt x="7315" y="352691"/>
                </a:moveTo>
                <a:cubicBezTo>
                  <a:pt x="2197" y="352691"/>
                  <a:pt x="0" y="350494"/>
                  <a:pt x="0" y="346100"/>
                </a:cubicBezTo>
                <a:lnTo>
                  <a:pt x="0" y="8776"/>
                </a:lnTo>
                <a:cubicBezTo>
                  <a:pt x="0" y="4381"/>
                  <a:pt x="2197" y="2184"/>
                  <a:pt x="7315" y="2184"/>
                </a:cubicBezTo>
                <a:lnTo>
                  <a:pt x="54876" y="2184"/>
                </a:lnTo>
                <a:cubicBezTo>
                  <a:pt x="59270" y="2184"/>
                  <a:pt x="61467" y="4381"/>
                  <a:pt x="61467" y="8776"/>
                </a:cubicBezTo>
                <a:lnTo>
                  <a:pt x="61467" y="141948"/>
                </a:lnTo>
                <a:cubicBezTo>
                  <a:pt x="61467" y="144881"/>
                  <a:pt x="62928" y="146342"/>
                  <a:pt x="65849" y="146342"/>
                </a:cubicBezTo>
                <a:lnTo>
                  <a:pt x="96583" y="146342"/>
                </a:lnTo>
                <a:cubicBezTo>
                  <a:pt x="123659" y="146342"/>
                  <a:pt x="146341" y="128054"/>
                  <a:pt x="155130" y="103898"/>
                </a:cubicBezTo>
                <a:lnTo>
                  <a:pt x="173418" y="55600"/>
                </a:lnTo>
                <a:cubicBezTo>
                  <a:pt x="188785" y="15354"/>
                  <a:pt x="211467" y="0"/>
                  <a:pt x="252450" y="0"/>
                </a:cubicBezTo>
                <a:lnTo>
                  <a:pt x="275869" y="0"/>
                </a:lnTo>
                <a:cubicBezTo>
                  <a:pt x="280250" y="0"/>
                  <a:pt x="282447" y="2184"/>
                  <a:pt x="282447" y="7315"/>
                </a:cubicBezTo>
                <a:lnTo>
                  <a:pt x="282447" y="48285"/>
                </a:lnTo>
                <a:cubicBezTo>
                  <a:pt x="282447" y="53416"/>
                  <a:pt x="280250" y="55600"/>
                  <a:pt x="275869" y="55600"/>
                </a:cubicBezTo>
                <a:lnTo>
                  <a:pt x="268541" y="55600"/>
                </a:lnTo>
                <a:cubicBezTo>
                  <a:pt x="245135" y="55600"/>
                  <a:pt x="233425" y="61455"/>
                  <a:pt x="223913" y="87808"/>
                </a:cubicBezTo>
                <a:lnTo>
                  <a:pt x="208546" y="127317"/>
                </a:lnTo>
                <a:cubicBezTo>
                  <a:pt x="201231" y="146342"/>
                  <a:pt x="189521" y="159512"/>
                  <a:pt x="173418" y="167564"/>
                </a:cubicBezTo>
                <a:lnTo>
                  <a:pt x="173418" y="170485"/>
                </a:lnTo>
                <a:cubicBezTo>
                  <a:pt x="194640" y="174879"/>
                  <a:pt x="210007" y="189509"/>
                  <a:pt x="220255" y="214388"/>
                </a:cubicBezTo>
                <a:lnTo>
                  <a:pt x="239280" y="260489"/>
                </a:lnTo>
                <a:cubicBezTo>
                  <a:pt x="250989" y="291960"/>
                  <a:pt x="257568" y="299275"/>
                  <a:pt x="286105" y="299275"/>
                </a:cubicBezTo>
                <a:lnTo>
                  <a:pt x="289039" y="299275"/>
                </a:lnTo>
                <a:cubicBezTo>
                  <a:pt x="294157" y="299275"/>
                  <a:pt x="296354" y="301472"/>
                  <a:pt x="296354" y="305854"/>
                </a:cubicBezTo>
                <a:lnTo>
                  <a:pt x="296354" y="348297"/>
                </a:lnTo>
                <a:cubicBezTo>
                  <a:pt x="296354" y="352691"/>
                  <a:pt x="294157" y="354888"/>
                  <a:pt x="289039" y="354888"/>
                </a:cubicBezTo>
                <a:lnTo>
                  <a:pt x="261962" y="354888"/>
                </a:lnTo>
                <a:cubicBezTo>
                  <a:pt x="218782" y="354888"/>
                  <a:pt x="199034" y="337324"/>
                  <a:pt x="182206" y="292684"/>
                </a:cubicBezTo>
                <a:lnTo>
                  <a:pt x="161708" y="238544"/>
                </a:lnTo>
                <a:cubicBezTo>
                  <a:pt x="145618" y="203416"/>
                  <a:pt x="122199" y="201219"/>
                  <a:pt x="98780" y="201955"/>
                </a:cubicBezTo>
                <a:lnTo>
                  <a:pt x="65849" y="201955"/>
                </a:lnTo>
                <a:cubicBezTo>
                  <a:pt x="62928" y="201955"/>
                  <a:pt x="61467" y="203416"/>
                  <a:pt x="61467" y="206349"/>
                </a:cubicBezTo>
                <a:lnTo>
                  <a:pt x="61467" y="346100"/>
                </a:lnTo>
                <a:cubicBezTo>
                  <a:pt x="61467" y="350494"/>
                  <a:pt x="59270" y="352691"/>
                  <a:pt x="54876" y="352691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4" name="Picture 114"/>
          <p:cNvPicPr>
            <a:picLocks noChangeAspect="0" noChangeArrowheads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57702" y="19723896"/>
            <a:ext cx="326149" cy="539076"/>
          </a:xfrm>
          <a:prstGeom prst="rect">
            <a:avLst/>
          </a:prstGeom>
          <a:noFill/>
          <a:extLst/>
        </p:spPr>
      </p:pic>
      <p:pic>
        <p:nvPicPr>
          <p:cNvPr id="115" name="Picture 115"/>
          <p:cNvPicPr>
            <a:picLocks noChangeAspect="0" noChangeArrowheads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135256" y="19870974"/>
            <a:ext cx="322491" cy="391998"/>
          </a:xfrm>
          <a:prstGeom prst="rect">
            <a:avLst/>
          </a:prstGeom>
          <a:noFill/>
          <a:extLst/>
        </p:spPr>
      </p:pic>
      <p:sp>
        <p:nvSpPr>
          <p:cNvPr id="116" name="Freeform 116"/>
          <p:cNvSpPr/>
          <p:nvPr/>
        </p:nvSpPr>
        <p:spPr>
          <a:xfrm rot="0" flipH="0" flipV="0">
            <a:off x="10521856" y="19883669"/>
            <a:ext cx="271474" cy="366610"/>
          </a:xfrm>
          <a:custGeom>
            <a:pathLst>
              <a:path w="271474" h="366610">
                <a:moveTo>
                  <a:pt x="10972" y="272211"/>
                </a:moveTo>
                <a:cubicBezTo>
                  <a:pt x="3657" y="248793"/>
                  <a:pt x="0" y="218795"/>
                  <a:pt x="0" y="182943"/>
                </a:cubicBezTo>
                <a:cubicBezTo>
                  <a:pt x="0" y="147078"/>
                  <a:pt x="3657" y="117818"/>
                  <a:pt x="10972" y="94399"/>
                </a:cubicBezTo>
                <a:cubicBezTo>
                  <a:pt x="30733" y="33667"/>
                  <a:pt x="81952" y="0"/>
                  <a:pt x="149275" y="0"/>
                </a:cubicBezTo>
                <a:cubicBezTo>
                  <a:pt x="201217" y="0"/>
                  <a:pt x="241464" y="19761"/>
                  <a:pt x="269277" y="59271"/>
                </a:cubicBezTo>
                <a:cubicBezTo>
                  <a:pt x="271474" y="62928"/>
                  <a:pt x="270737" y="66598"/>
                  <a:pt x="267080" y="69519"/>
                </a:cubicBezTo>
                <a:lnTo>
                  <a:pt x="234885" y="95859"/>
                </a:lnTo>
                <a:cubicBezTo>
                  <a:pt x="231228" y="98793"/>
                  <a:pt x="227570" y="98793"/>
                  <a:pt x="224636" y="95135"/>
                </a:cubicBezTo>
                <a:cubicBezTo>
                  <a:pt x="203415" y="68783"/>
                  <a:pt x="183666" y="57086"/>
                  <a:pt x="149275" y="57086"/>
                </a:cubicBezTo>
                <a:cubicBezTo>
                  <a:pt x="109028" y="57086"/>
                  <a:pt x="82676" y="75374"/>
                  <a:pt x="70979" y="111963"/>
                </a:cubicBezTo>
                <a:cubicBezTo>
                  <a:pt x="65848" y="128790"/>
                  <a:pt x="62927" y="152209"/>
                  <a:pt x="62927" y="182943"/>
                </a:cubicBezTo>
                <a:cubicBezTo>
                  <a:pt x="62927" y="214401"/>
                  <a:pt x="65848" y="237820"/>
                  <a:pt x="70979" y="254647"/>
                </a:cubicBezTo>
                <a:cubicBezTo>
                  <a:pt x="82676" y="291235"/>
                  <a:pt x="109028" y="309523"/>
                  <a:pt x="149275" y="309523"/>
                </a:cubicBezTo>
                <a:cubicBezTo>
                  <a:pt x="183666" y="309523"/>
                  <a:pt x="203415" y="297826"/>
                  <a:pt x="224636" y="271475"/>
                </a:cubicBezTo>
                <a:cubicBezTo>
                  <a:pt x="227570" y="267817"/>
                  <a:pt x="231228" y="267817"/>
                  <a:pt x="234885" y="270751"/>
                </a:cubicBezTo>
                <a:lnTo>
                  <a:pt x="267080" y="297090"/>
                </a:lnTo>
                <a:cubicBezTo>
                  <a:pt x="270737" y="300011"/>
                  <a:pt x="271474" y="303681"/>
                  <a:pt x="269277" y="307339"/>
                </a:cubicBezTo>
                <a:cubicBezTo>
                  <a:pt x="241464" y="346848"/>
                  <a:pt x="201217" y="366610"/>
                  <a:pt x="149275" y="366610"/>
                </a:cubicBezTo>
                <a:cubicBezTo>
                  <a:pt x="81952" y="366610"/>
                  <a:pt x="30733" y="332942"/>
                  <a:pt x="10972" y="272211"/>
                </a:cubicBezTo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 rot="0" flipH="0" flipV="0">
            <a:off x="10887699" y="19891718"/>
            <a:ext cx="278053" cy="350507"/>
          </a:xfrm>
          <a:custGeom>
            <a:pathLst>
              <a:path w="278053" h="350507">
                <a:moveTo>
                  <a:pt x="7315" y="350507"/>
                </a:moveTo>
                <a:cubicBezTo>
                  <a:pt x="2197" y="350507"/>
                  <a:pt x="0" y="348310"/>
                  <a:pt x="0" y="343916"/>
                </a:cubicBezTo>
                <a:lnTo>
                  <a:pt x="0" y="6592"/>
                </a:lnTo>
                <a:cubicBezTo>
                  <a:pt x="0" y="2197"/>
                  <a:pt x="2197" y="0"/>
                  <a:pt x="7315" y="0"/>
                </a:cubicBezTo>
                <a:lnTo>
                  <a:pt x="271474" y="0"/>
                </a:lnTo>
                <a:cubicBezTo>
                  <a:pt x="275869" y="0"/>
                  <a:pt x="278053" y="2197"/>
                  <a:pt x="278053" y="6592"/>
                </a:cubicBezTo>
                <a:lnTo>
                  <a:pt x="278053" y="343916"/>
                </a:lnTo>
                <a:cubicBezTo>
                  <a:pt x="278053" y="348310"/>
                  <a:pt x="275869" y="350507"/>
                  <a:pt x="271474" y="350507"/>
                </a:cubicBezTo>
                <a:lnTo>
                  <a:pt x="223913" y="350507"/>
                </a:lnTo>
                <a:cubicBezTo>
                  <a:pt x="218782" y="350507"/>
                  <a:pt x="216598" y="348310"/>
                  <a:pt x="216598" y="343916"/>
                </a:cubicBezTo>
                <a:lnTo>
                  <a:pt x="216598" y="60008"/>
                </a:lnTo>
                <a:cubicBezTo>
                  <a:pt x="216598" y="57087"/>
                  <a:pt x="215125" y="55614"/>
                  <a:pt x="212204" y="55614"/>
                </a:cubicBezTo>
                <a:lnTo>
                  <a:pt x="65849" y="55614"/>
                </a:lnTo>
                <a:cubicBezTo>
                  <a:pt x="62928" y="55614"/>
                  <a:pt x="61467" y="57087"/>
                  <a:pt x="61467" y="60008"/>
                </a:cubicBezTo>
                <a:lnTo>
                  <a:pt x="61467" y="343916"/>
                </a:lnTo>
                <a:cubicBezTo>
                  <a:pt x="61467" y="348310"/>
                  <a:pt x="59270" y="350507"/>
                  <a:pt x="54876" y="350507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 118"/>
          <p:cNvSpPr/>
          <p:nvPr/>
        </p:nvSpPr>
        <p:spPr>
          <a:xfrm rot="0" flipH="0" flipV="0">
            <a:off x="11238902" y="19891730"/>
            <a:ext cx="329285" cy="352691"/>
          </a:xfrm>
          <a:custGeom>
            <a:pathLst>
              <a:path w="329285" h="352691">
                <a:moveTo>
                  <a:pt x="6591" y="352691"/>
                </a:moveTo>
                <a:cubicBezTo>
                  <a:pt x="2197" y="352691"/>
                  <a:pt x="0" y="350494"/>
                  <a:pt x="0" y="346100"/>
                </a:cubicBezTo>
                <a:lnTo>
                  <a:pt x="0" y="303670"/>
                </a:lnTo>
                <a:cubicBezTo>
                  <a:pt x="0" y="299275"/>
                  <a:pt x="2197" y="297078"/>
                  <a:pt x="6591" y="297078"/>
                </a:cubicBezTo>
                <a:lnTo>
                  <a:pt x="11709" y="297078"/>
                </a:lnTo>
                <a:cubicBezTo>
                  <a:pt x="30009" y="297078"/>
                  <a:pt x="43179" y="293421"/>
                  <a:pt x="58546" y="276593"/>
                </a:cubicBezTo>
                <a:cubicBezTo>
                  <a:pt x="75374" y="259029"/>
                  <a:pt x="84149" y="219519"/>
                  <a:pt x="84149" y="160972"/>
                </a:cubicBezTo>
                <a:lnTo>
                  <a:pt x="84149" y="6578"/>
                </a:lnTo>
                <a:cubicBezTo>
                  <a:pt x="84149" y="2184"/>
                  <a:pt x="86347" y="0"/>
                  <a:pt x="90741" y="0"/>
                </a:cubicBezTo>
                <a:lnTo>
                  <a:pt x="322706" y="0"/>
                </a:lnTo>
                <a:cubicBezTo>
                  <a:pt x="327088" y="0"/>
                  <a:pt x="329285" y="2184"/>
                  <a:pt x="329285" y="6578"/>
                </a:cubicBezTo>
                <a:lnTo>
                  <a:pt x="329285" y="343916"/>
                </a:lnTo>
                <a:cubicBezTo>
                  <a:pt x="329285" y="348297"/>
                  <a:pt x="327088" y="350494"/>
                  <a:pt x="322706" y="350494"/>
                </a:cubicBezTo>
                <a:lnTo>
                  <a:pt x="275145" y="350494"/>
                </a:lnTo>
                <a:cubicBezTo>
                  <a:pt x="270014" y="350494"/>
                  <a:pt x="267817" y="348297"/>
                  <a:pt x="267817" y="343916"/>
                </a:cubicBezTo>
                <a:lnTo>
                  <a:pt x="267817" y="59995"/>
                </a:lnTo>
                <a:cubicBezTo>
                  <a:pt x="267817" y="57074"/>
                  <a:pt x="266356" y="55600"/>
                  <a:pt x="263435" y="55600"/>
                </a:cubicBezTo>
                <a:lnTo>
                  <a:pt x="147814" y="55600"/>
                </a:lnTo>
                <a:cubicBezTo>
                  <a:pt x="144894" y="55600"/>
                  <a:pt x="143420" y="57074"/>
                  <a:pt x="143420" y="59995"/>
                </a:cubicBezTo>
                <a:lnTo>
                  <a:pt x="143420" y="171221"/>
                </a:lnTo>
                <a:cubicBezTo>
                  <a:pt x="143420" y="302933"/>
                  <a:pt x="101713" y="352691"/>
                  <a:pt x="28549" y="352691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" name="Picture 119"/>
          <p:cNvPicPr>
            <a:picLocks noChangeAspect="0" noChangeArrowheads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657181" y="19870970"/>
            <a:ext cx="305651" cy="391998"/>
          </a:xfrm>
          <a:prstGeom prst="rect">
            <a:avLst/>
          </a:prstGeom>
          <a:noFill/>
          <a:extLst/>
        </p:spPr>
      </p:pic>
      <p:sp>
        <p:nvSpPr>
          <p:cNvPr id="120" name="Freeform 120"/>
          <p:cNvSpPr/>
          <p:nvPr/>
        </p:nvSpPr>
        <p:spPr>
          <a:xfrm rot="0" flipH="0" flipV="0">
            <a:off x="12015966" y="19891718"/>
            <a:ext cx="289762" cy="350507"/>
          </a:xfrm>
          <a:custGeom>
            <a:pathLst>
              <a:path w="289762" h="350507">
                <a:moveTo>
                  <a:pt x="120002" y="350507"/>
                </a:moveTo>
                <a:cubicBezTo>
                  <a:pt x="114884" y="350507"/>
                  <a:pt x="112687" y="348310"/>
                  <a:pt x="112687" y="343916"/>
                </a:cubicBezTo>
                <a:lnTo>
                  <a:pt x="112687" y="60008"/>
                </a:lnTo>
                <a:cubicBezTo>
                  <a:pt x="112687" y="57087"/>
                  <a:pt x="111227" y="55614"/>
                  <a:pt x="108293" y="55614"/>
                </a:cubicBezTo>
                <a:lnTo>
                  <a:pt x="7315" y="55614"/>
                </a:lnTo>
                <a:cubicBezTo>
                  <a:pt x="2197" y="55614"/>
                  <a:pt x="0" y="53416"/>
                  <a:pt x="0" y="48298"/>
                </a:cubicBezTo>
                <a:lnTo>
                  <a:pt x="0" y="6592"/>
                </a:lnTo>
                <a:cubicBezTo>
                  <a:pt x="0" y="2197"/>
                  <a:pt x="2197" y="0"/>
                  <a:pt x="7315" y="0"/>
                </a:cubicBezTo>
                <a:lnTo>
                  <a:pt x="283184" y="0"/>
                </a:lnTo>
                <a:cubicBezTo>
                  <a:pt x="287565" y="0"/>
                  <a:pt x="289762" y="2197"/>
                  <a:pt x="289762" y="6592"/>
                </a:cubicBezTo>
                <a:lnTo>
                  <a:pt x="289762" y="48298"/>
                </a:lnTo>
                <a:cubicBezTo>
                  <a:pt x="289762" y="53416"/>
                  <a:pt x="287565" y="55614"/>
                  <a:pt x="283184" y="55614"/>
                </a:cubicBezTo>
                <a:lnTo>
                  <a:pt x="178536" y="55614"/>
                </a:lnTo>
                <a:cubicBezTo>
                  <a:pt x="175615" y="55614"/>
                  <a:pt x="174154" y="57087"/>
                  <a:pt x="174154" y="60008"/>
                </a:cubicBezTo>
                <a:lnTo>
                  <a:pt x="174154" y="343916"/>
                </a:lnTo>
                <a:cubicBezTo>
                  <a:pt x="174154" y="348310"/>
                  <a:pt x="171957" y="350507"/>
                  <a:pt x="166839" y="350507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 rot="0" flipH="0" flipV="0">
            <a:off x="12375224" y="19891718"/>
            <a:ext cx="283184" cy="350507"/>
          </a:xfrm>
          <a:custGeom>
            <a:pathLst>
              <a:path w="283184" h="350507">
                <a:moveTo>
                  <a:pt x="7315" y="350507"/>
                </a:moveTo>
                <a:cubicBezTo>
                  <a:pt x="2197" y="350507"/>
                  <a:pt x="0" y="348310"/>
                  <a:pt x="0" y="343916"/>
                </a:cubicBezTo>
                <a:lnTo>
                  <a:pt x="0" y="6592"/>
                </a:lnTo>
                <a:cubicBezTo>
                  <a:pt x="0" y="2197"/>
                  <a:pt x="2197" y="0"/>
                  <a:pt x="7315" y="0"/>
                </a:cubicBezTo>
                <a:lnTo>
                  <a:pt x="54876" y="0"/>
                </a:lnTo>
                <a:cubicBezTo>
                  <a:pt x="59270" y="0"/>
                  <a:pt x="61467" y="2197"/>
                  <a:pt x="61467" y="6592"/>
                </a:cubicBezTo>
                <a:lnTo>
                  <a:pt x="61467" y="139764"/>
                </a:lnTo>
                <a:cubicBezTo>
                  <a:pt x="61467" y="142697"/>
                  <a:pt x="62928" y="144158"/>
                  <a:pt x="65849" y="144158"/>
                </a:cubicBezTo>
                <a:lnTo>
                  <a:pt x="216598" y="144158"/>
                </a:lnTo>
                <a:cubicBezTo>
                  <a:pt x="219519" y="144158"/>
                  <a:pt x="220979" y="142697"/>
                  <a:pt x="220979" y="139764"/>
                </a:cubicBezTo>
                <a:lnTo>
                  <a:pt x="220979" y="6592"/>
                </a:lnTo>
                <a:cubicBezTo>
                  <a:pt x="220979" y="2197"/>
                  <a:pt x="223176" y="0"/>
                  <a:pt x="228294" y="0"/>
                </a:cubicBezTo>
                <a:lnTo>
                  <a:pt x="275869" y="0"/>
                </a:lnTo>
                <a:cubicBezTo>
                  <a:pt x="280987" y="0"/>
                  <a:pt x="283184" y="2197"/>
                  <a:pt x="283184" y="6592"/>
                </a:cubicBezTo>
                <a:lnTo>
                  <a:pt x="283184" y="343916"/>
                </a:lnTo>
                <a:cubicBezTo>
                  <a:pt x="283184" y="348310"/>
                  <a:pt x="280987" y="350507"/>
                  <a:pt x="275869" y="350507"/>
                </a:cubicBezTo>
                <a:lnTo>
                  <a:pt x="228294" y="350507"/>
                </a:lnTo>
                <a:cubicBezTo>
                  <a:pt x="223176" y="350507"/>
                  <a:pt x="220979" y="348310"/>
                  <a:pt x="220979" y="343916"/>
                </a:cubicBezTo>
                <a:lnTo>
                  <a:pt x="220979" y="204165"/>
                </a:lnTo>
                <a:cubicBezTo>
                  <a:pt x="220979" y="201232"/>
                  <a:pt x="219519" y="199771"/>
                  <a:pt x="216598" y="199771"/>
                </a:cubicBezTo>
                <a:lnTo>
                  <a:pt x="65849" y="199771"/>
                </a:lnTo>
                <a:cubicBezTo>
                  <a:pt x="62928" y="199771"/>
                  <a:pt x="61467" y="201232"/>
                  <a:pt x="61467" y="204165"/>
                </a:cubicBezTo>
                <a:lnTo>
                  <a:pt x="61467" y="343916"/>
                </a:lnTo>
                <a:cubicBezTo>
                  <a:pt x="61467" y="348310"/>
                  <a:pt x="59270" y="350507"/>
                  <a:pt x="54876" y="350507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2"/>
          <p:cNvPicPr>
            <a:picLocks noChangeAspect="0" noChangeArrowheads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764947" y="19879018"/>
            <a:ext cx="407378" cy="375907"/>
          </a:xfrm>
          <a:prstGeom prst="rect">
            <a:avLst/>
          </a:prstGeom>
          <a:noFill/>
          <a:extLst/>
        </p:spPr>
      </p:pic>
      <p:pic>
        <p:nvPicPr>
          <p:cNvPr id="123" name="Picture 123"/>
          <p:cNvPicPr>
            <a:picLocks noChangeAspect="0" noChangeArrowheads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266154" y="19727368"/>
            <a:ext cx="317372" cy="527560"/>
          </a:xfrm>
          <a:prstGeom prst="rect">
            <a:avLst/>
          </a:prstGeom>
          <a:noFill/>
          <a:extLst/>
        </p:spPr>
      </p:pic>
      <p:pic>
        <p:nvPicPr>
          <p:cNvPr id="124" name="Picture 124"/>
          <p:cNvPicPr>
            <a:picLocks noChangeAspect="0" noChangeArrowheads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18572" y="18890904"/>
            <a:ext cx="407111" cy="607910"/>
          </a:xfrm>
          <a:prstGeom prst="rect">
            <a:avLst/>
          </a:prstGeom>
          <a:noFill/>
          <a:extLst/>
        </p:spPr>
      </p:pic>
      <p:sp>
        <p:nvSpPr>
          <p:cNvPr id="125" name="Freeform 125"/>
          <p:cNvSpPr/>
          <p:nvPr/>
        </p:nvSpPr>
        <p:spPr>
          <a:xfrm rot="0" flipH="0" flipV="0">
            <a:off x="7786880" y="19206477"/>
            <a:ext cx="255574" cy="101231"/>
          </a:xfrm>
          <a:custGeom>
            <a:pathLst>
              <a:path w="255574" h="101231">
                <a:moveTo>
                  <a:pt x="8293" y="101231"/>
                </a:moveTo>
                <a:cubicBezTo>
                  <a:pt x="2490" y="101231"/>
                  <a:pt x="0" y="98742"/>
                  <a:pt x="0" y="92938"/>
                </a:cubicBezTo>
                <a:lnTo>
                  <a:pt x="0" y="8306"/>
                </a:lnTo>
                <a:cubicBezTo>
                  <a:pt x="0" y="2489"/>
                  <a:pt x="2490" y="0"/>
                  <a:pt x="8293" y="0"/>
                </a:cubicBezTo>
                <a:lnTo>
                  <a:pt x="247268" y="0"/>
                </a:lnTo>
                <a:cubicBezTo>
                  <a:pt x="253072" y="0"/>
                  <a:pt x="255574" y="2489"/>
                  <a:pt x="255574" y="8306"/>
                </a:cubicBezTo>
                <a:lnTo>
                  <a:pt x="255574" y="92938"/>
                </a:lnTo>
                <a:cubicBezTo>
                  <a:pt x="255574" y="98742"/>
                  <a:pt x="253072" y="101231"/>
                  <a:pt x="247268" y="101231"/>
                </a:cubicBezTo>
                <a:close/>
              </a:path>
            </a:pathLst>
          </a:custGeom>
          <a:solidFill>
            <a:srgbClr val="6061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" name="Picture 126"/>
          <p:cNvPicPr>
            <a:picLocks noChangeAspect="0" noChangeArrowheads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103636" y="18890904"/>
            <a:ext cx="1319763" cy="613502"/>
          </a:xfrm>
          <a:prstGeom prst="rect">
            <a:avLst/>
          </a:prstGeom>
          <a:noFill/>
          <a:extLst/>
        </p:spPr>
      </p:pic>
      <p:sp>
        <p:nvSpPr>
          <p:cNvPr id="127" name="Freeform 127"/>
          <p:cNvSpPr/>
          <p:nvPr/>
        </p:nvSpPr>
        <p:spPr>
          <a:xfrm rot="0" flipH="0" flipV="0">
            <a:off x="9493081" y="19206477"/>
            <a:ext cx="255574" cy="101231"/>
          </a:xfrm>
          <a:custGeom>
            <a:pathLst>
              <a:path w="255574" h="101231">
                <a:moveTo>
                  <a:pt x="8293" y="101231"/>
                </a:moveTo>
                <a:cubicBezTo>
                  <a:pt x="2490" y="101231"/>
                  <a:pt x="0" y="98742"/>
                  <a:pt x="0" y="92938"/>
                </a:cubicBezTo>
                <a:lnTo>
                  <a:pt x="0" y="8306"/>
                </a:lnTo>
                <a:cubicBezTo>
                  <a:pt x="0" y="2489"/>
                  <a:pt x="2490" y="0"/>
                  <a:pt x="8293" y="0"/>
                </a:cubicBezTo>
                <a:lnTo>
                  <a:pt x="247268" y="0"/>
                </a:lnTo>
                <a:cubicBezTo>
                  <a:pt x="253072" y="0"/>
                  <a:pt x="255574" y="2489"/>
                  <a:pt x="255574" y="8306"/>
                </a:cubicBezTo>
                <a:lnTo>
                  <a:pt x="255574" y="92938"/>
                </a:lnTo>
                <a:cubicBezTo>
                  <a:pt x="255574" y="98742"/>
                  <a:pt x="253072" y="101231"/>
                  <a:pt x="247268" y="101231"/>
                </a:cubicBezTo>
                <a:close/>
              </a:path>
            </a:pathLst>
          </a:custGeom>
          <a:solidFill>
            <a:srgbClr val="6061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 rot="0" flipH="0" flipV="0">
            <a:off x="9837492" y="18903603"/>
            <a:ext cx="351828" cy="573379"/>
          </a:xfrm>
          <a:custGeom>
            <a:pathLst>
              <a:path w="351828" h="573379">
                <a:moveTo>
                  <a:pt x="0" y="487921"/>
                </a:moveTo>
                <a:cubicBezTo>
                  <a:pt x="0" y="483769"/>
                  <a:pt x="1663" y="479628"/>
                  <a:pt x="4140" y="476301"/>
                </a:cubicBezTo>
                <a:lnTo>
                  <a:pt x="202463" y="240640"/>
                </a:lnTo>
                <a:cubicBezTo>
                  <a:pt x="224866" y="214910"/>
                  <a:pt x="235661" y="189192"/>
                  <a:pt x="235661" y="162636"/>
                </a:cubicBezTo>
                <a:cubicBezTo>
                  <a:pt x="235661" y="123635"/>
                  <a:pt x="211594" y="97917"/>
                  <a:pt x="174256" y="97917"/>
                </a:cubicBezTo>
                <a:cubicBezTo>
                  <a:pt x="135254" y="97917"/>
                  <a:pt x="112852" y="120320"/>
                  <a:pt x="107873" y="164300"/>
                </a:cubicBezTo>
                <a:cubicBezTo>
                  <a:pt x="107873" y="170117"/>
                  <a:pt x="104546" y="171755"/>
                  <a:pt x="98742" y="170930"/>
                </a:cubicBezTo>
                <a:lnTo>
                  <a:pt x="7467" y="155994"/>
                </a:lnTo>
                <a:cubicBezTo>
                  <a:pt x="1663" y="155169"/>
                  <a:pt x="0" y="151854"/>
                  <a:pt x="825" y="146037"/>
                </a:cubicBezTo>
                <a:cubicBezTo>
                  <a:pt x="4140" y="105385"/>
                  <a:pt x="21564" y="70536"/>
                  <a:pt x="53111" y="42317"/>
                </a:cubicBezTo>
                <a:cubicBezTo>
                  <a:pt x="84632" y="14097"/>
                  <a:pt x="126136" y="0"/>
                  <a:pt x="178409" y="0"/>
                </a:cubicBezTo>
                <a:cubicBezTo>
                  <a:pt x="230682" y="0"/>
                  <a:pt x="272999" y="14935"/>
                  <a:pt x="304533" y="45644"/>
                </a:cubicBezTo>
                <a:cubicBezTo>
                  <a:pt x="336067" y="76340"/>
                  <a:pt x="351828" y="114516"/>
                  <a:pt x="351828" y="160985"/>
                </a:cubicBezTo>
                <a:cubicBezTo>
                  <a:pt x="351828" y="208267"/>
                  <a:pt x="332740" y="253911"/>
                  <a:pt x="294576" y="297891"/>
                </a:cubicBezTo>
                <a:lnTo>
                  <a:pt x="146037" y="472974"/>
                </a:lnTo>
                <a:lnTo>
                  <a:pt x="146037" y="474637"/>
                </a:lnTo>
                <a:lnTo>
                  <a:pt x="343534" y="474637"/>
                </a:lnTo>
                <a:cubicBezTo>
                  <a:pt x="349338" y="474637"/>
                  <a:pt x="351828" y="477126"/>
                  <a:pt x="351828" y="482930"/>
                </a:cubicBezTo>
                <a:lnTo>
                  <a:pt x="351828" y="565086"/>
                </a:lnTo>
                <a:cubicBezTo>
                  <a:pt x="351828" y="570890"/>
                  <a:pt x="349338" y="573379"/>
                  <a:pt x="343534" y="573379"/>
                </a:cubicBezTo>
                <a:lnTo>
                  <a:pt x="8293" y="573379"/>
                </a:lnTo>
                <a:cubicBezTo>
                  <a:pt x="2489" y="573379"/>
                  <a:pt x="0" y="570890"/>
                  <a:pt x="0" y="565086"/>
                </a:cubicBezTo>
                <a:close/>
              </a:path>
            </a:pathLst>
          </a:custGeom>
          <a:solidFill>
            <a:srgbClr val="6061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9" name="Picture 129"/>
          <p:cNvPicPr>
            <a:picLocks noChangeAspect="0" noChangeArrowheads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278729" y="18890906"/>
            <a:ext cx="846470" cy="613500"/>
          </a:xfrm>
          <a:prstGeom prst="rect">
            <a:avLst/>
          </a:prstGeom>
          <a:noFill/>
          <a:extLst/>
        </p:spPr>
      </p:pic>
      <p:sp>
        <p:nvSpPr>
          <p:cNvPr id="130" name="Freeform 130"/>
          <p:cNvSpPr/>
          <p:nvPr/>
        </p:nvSpPr>
        <p:spPr>
          <a:xfrm rot="0" flipH="0" flipV="0">
            <a:off x="11199297" y="19206477"/>
            <a:ext cx="255574" cy="101231"/>
          </a:xfrm>
          <a:custGeom>
            <a:pathLst>
              <a:path w="255574" h="101231">
                <a:moveTo>
                  <a:pt x="8293" y="101231"/>
                </a:moveTo>
                <a:cubicBezTo>
                  <a:pt x="2490" y="101231"/>
                  <a:pt x="0" y="98742"/>
                  <a:pt x="0" y="92938"/>
                </a:cubicBezTo>
                <a:lnTo>
                  <a:pt x="0" y="8306"/>
                </a:lnTo>
                <a:cubicBezTo>
                  <a:pt x="0" y="2489"/>
                  <a:pt x="2490" y="0"/>
                  <a:pt x="8293" y="0"/>
                </a:cubicBezTo>
                <a:lnTo>
                  <a:pt x="247268" y="0"/>
                </a:lnTo>
                <a:cubicBezTo>
                  <a:pt x="253072" y="0"/>
                  <a:pt x="255574" y="2489"/>
                  <a:pt x="255574" y="8306"/>
                </a:cubicBezTo>
                <a:lnTo>
                  <a:pt x="255574" y="92938"/>
                </a:lnTo>
                <a:cubicBezTo>
                  <a:pt x="255574" y="98742"/>
                  <a:pt x="253072" y="101231"/>
                  <a:pt x="247268" y="101231"/>
                </a:cubicBezTo>
                <a:close/>
              </a:path>
            </a:pathLst>
          </a:custGeom>
          <a:solidFill>
            <a:srgbClr val="6061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1" name="Picture 131"/>
          <p:cNvPicPr>
            <a:picLocks noChangeAspect="0" noChangeArrowheads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517717" y="18890899"/>
            <a:ext cx="403783" cy="598792"/>
          </a:xfrm>
          <a:prstGeom prst="rect">
            <a:avLst/>
          </a:prstGeom>
          <a:noFill/>
          <a:extLst/>
        </p:spPr>
      </p:pic>
      <p:sp>
        <p:nvSpPr>
          <p:cNvPr id="132" name="Freeform 132"/>
          <p:cNvSpPr/>
          <p:nvPr/>
        </p:nvSpPr>
        <p:spPr>
          <a:xfrm rot="0" flipH="0" flipV="0">
            <a:off x="12049912" y="18912735"/>
            <a:ext cx="216559" cy="564248"/>
          </a:xfrm>
          <a:custGeom>
            <a:pathLst>
              <a:path w="216559" h="564248">
                <a:moveTo>
                  <a:pt x="100393" y="131102"/>
                </a:moveTo>
                <a:lnTo>
                  <a:pt x="98743" y="131102"/>
                </a:lnTo>
                <a:lnTo>
                  <a:pt x="9119" y="192506"/>
                </a:lnTo>
                <a:cubicBezTo>
                  <a:pt x="3302" y="196659"/>
                  <a:pt x="0" y="194995"/>
                  <a:pt x="0" y="187528"/>
                </a:cubicBezTo>
                <a:lnTo>
                  <a:pt x="0" y="84633"/>
                </a:lnTo>
                <a:cubicBezTo>
                  <a:pt x="0" y="80493"/>
                  <a:pt x="1651" y="76340"/>
                  <a:pt x="5804" y="73025"/>
                </a:cubicBezTo>
                <a:lnTo>
                  <a:pt x="100393" y="4966"/>
                </a:lnTo>
                <a:cubicBezTo>
                  <a:pt x="104545" y="1664"/>
                  <a:pt x="109524" y="0"/>
                  <a:pt x="115340" y="0"/>
                </a:cubicBezTo>
                <a:lnTo>
                  <a:pt x="208266" y="0"/>
                </a:lnTo>
                <a:cubicBezTo>
                  <a:pt x="214070" y="0"/>
                  <a:pt x="216559" y="2477"/>
                  <a:pt x="216559" y="8293"/>
                </a:cubicBezTo>
                <a:lnTo>
                  <a:pt x="216559" y="555955"/>
                </a:lnTo>
                <a:cubicBezTo>
                  <a:pt x="216559" y="561758"/>
                  <a:pt x="214070" y="564248"/>
                  <a:pt x="208266" y="564248"/>
                </a:cubicBezTo>
                <a:lnTo>
                  <a:pt x="108686" y="564248"/>
                </a:lnTo>
                <a:cubicBezTo>
                  <a:pt x="102882" y="564248"/>
                  <a:pt x="100393" y="561758"/>
                  <a:pt x="100393" y="555955"/>
                </a:cubicBezTo>
                <a:close/>
              </a:path>
            </a:pathLst>
          </a:custGeom>
          <a:solidFill>
            <a:srgbClr val="6061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 rot="0" flipH="0" flipV="0">
            <a:off x="12444926" y="19206477"/>
            <a:ext cx="255574" cy="101231"/>
          </a:xfrm>
          <a:custGeom>
            <a:pathLst>
              <a:path w="255574" h="101231">
                <a:moveTo>
                  <a:pt x="8293" y="101231"/>
                </a:moveTo>
                <a:cubicBezTo>
                  <a:pt x="2490" y="101231"/>
                  <a:pt x="0" y="98742"/>
                  <a:pt x="0" y="92938"/>
                </a:cubicBezTo>
                <a:lnTo>
                  <a:pt x="0" y="8306"/>
                </a:lnTo>
                <a:cubicBezTo>
                  <a:pt x="0" y="2489"/>
                  <a:pt x="2490" y="0"/>
                  <a:pt x="8293" y="0"/>
                </a:cubicBezTo>
                <a:lnTo>
                  <a:pt x="247268" y="0"/>
                </a:lnTo>
                <a:cubicBezTo>
                  <a:pt x="253072" y="0"/>
                  <a:pt x="255574" y="2489"/>
                  <a:pt x="255574" y="8306"/>
                </a:cubicBezTo>
                <a:lnTo>
                  <a:pt x="255574" y="92938"/>
                </a:lnTo>
                <a:cubicBezTo>
                  <a:pt x="255574" y="98742"/>
                  <a:pt x="253072" y="101231"/>
                  <a:pt x="247268" y="101231"/>
                </a:cubicBezTo>
                <a:close/>
              </a:path>
            </a:pathLst>
          </a:custGeom>
          <a:solidFill>
            <a:srgbClr val="6061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4" name="Picture 134"/>
          <p:cNvPicPr>
            <a:picLocks noChangeAspect="0" noChangeArrowheads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761682" y="18890904"/>
            <a:ext cx="407098" cy="607910"/>
          </a:xfrm>
          <a:prstGeom prst="rect">
            <a:avLst/>
          </a:prstGeom>
          <a:noFill/>
          <a:extLst/>
        </p:spPr>
      </p:pic>
      <p:sp>
        <p:nvSpPr>
          <p:cNvPr id="135" name="Freeform 135"/>
          <p:cNvSpPr/>
          <p:nvPr/>
        </p:nvSpPr>
        <p:spPr>
          <a:xfrm rot="0" flipH="0" flipV="0">
            <a:off x="13254870" y="18912731"/>
            <a:ext cx="353491" cy="573392"/>
          </a:xfrm>
          <a:custGeom>
            <a:pathLst>
              <a:path w="353491" h="573392">
                <a:moveTo>
                  <a:pt x="7467" y="439788"/>
                </a:moveTo>
                <a:lnTo>
                  <a:pt x="97090" y="422364"/>
                </a:lnTo>
                <a:cubicBezTo>
                  <a:pt x="102069" y="421539"/>
                  <a:pt x="105384" y="424028"/>
                  <a:pt x="107047" y="428993"/>
                </a:cubicBezTo>
                <a:cubicBezTo>
                  <a:pt x="118668" y="459701"/>
                  <a:pt x="140232" y="475474"/>
                  <a:pt x="172605" y="475474"/>
                </a:cubicBezTo>
                <a:cubicBezTo>
                  <a:pt x="203301" y="475474"/>
                  <a:pt x="223214" y="462203"/>
                  <a:pt x="231520" y="435648"/>
                </a:cubicBezTo>
                <a:cubicBezTo>
                  <a:pt x="235673" y="424028"/>
                  <a:pt x="238149" y="405765"/>
                  <a:pt x="238149" y="380873"/>
                </a:cubicBezTo>
                <a:cubicBezTo>
                  <a:pt x="238149" y="355156"/>
                  <a:pt x="235673" y="336893"/>
                  <a:pt x="231520" y="325273"/>
                </a:cubicBezTo>
                <a:cubicBezTo>
                  <a:pt x="223214" y="299555"/>
                  <a:pt x="203301" y="286271"/>
                  <a:pt x="172605" y="286271"/>
                </a:cubicBezTo>
                <a:cubicBezTo>
                  <a:pt x="145223" y="286271"/>
                  <a:pt x="126135" y="297066"/>
                  <a:pt x="115340" y="318643"/>
                </a:cubicBezTo>
                <a:cubicBezTo>
                  <a:pt x="112864" y="324447"/>
                  <a:pt x="109536" y="326936"/>
                  <a:pt x="104558" y="326936"/>
                </a:cubicBezTo>
                <a:lnTo>
                  <a:pt x="15760" y="326936"/>
                </a:lnTo>
                <a:cubicBezTo>
                  <a:pt x="9956" y="326936"/>
                  <a:pt x="7467" y="324447"/>
                  <a:pt x="7467" y="318643"/>
                </a:cubicBezTo>
                <a:lnTo>
                  <a:pt x="7467" y="8293"/>
                </a:lnTo>
                <a:cubicBezTo>
                  <a:pt x="7467" y="2477"/>
                  <a:pt x="9956" y="0"/>
                  <a:pt x="15760" y="0"/>
                </a:cubicBezTo>
                <a:lnTo>
                  <a:pt x="331088" y="0"/>
                </a:lnTo>
                <a:cubicBezTo>
                  <a:pt x="336892" y="0"/>
                  <a:pt x="339394" y="2477"/>
                  <a:pt x="339394" y="8293"/>
                </a:cubicBezTo>
                <a:lnTo>
                  <a:pt x="339394" y="90450"/>
                </a:lnTo>
                <a:cubicBezTo>
                  <a:pt x="339394" y="96254"/>
                  <a:pt x="336892" y="98743"/>
                  <a:pt x="331088" y="98743"/>
                </a:cubicBezTo>
                <a:lnTo>
                  <a:pt x="114515" y="98743"/>
                </a:lnTo>
                <a:cubicBezTo>
                  <a:pt x="111200" y="98743"/>
                  <a:pt x="109536" y="100394"/>
                  <a:pt x="109536" y="103721"/>
                </a:cubicBezTo>
                <a:lnTo>
                  <a:pt x="109536" y="214910"/>
                </a:lnTo>
                <a:lnTo>
                  <a:pt x="112026" y="214910"/>
                </a:lnTo>
                <a:cubicBezTo>
                  <a:pt x="131939" y="197485"/>
                  <a:pt x="160146" y="188354"/>
                  <a:pt x="196658" y="188354"/>
                </a:cubicBezTo>
                <a:cubicBezTo>
                  <a:pt x="272185" y="188354"/>
                  <a:pt x="321131" y="219901"/>
                  <a:pt x="341883" y="283794"/>
                </a:cubicBezTo>
                <a:cubicBezTo>
                  <a:pt x="349351" y="307848"/>
                  <a:pt x="353491" y="340208"/>
                  <a:pt x="353491" y="380048"/>
                </a:cubicBezTo>
                <a:cubicBezTo>
                  <a:pt x="353491" y="412407"/>
                  <a:pt x="349351" y="442277"/>
                  <a:pt x="341057" y="468007"/>
                </a:cubicBezTo>
                <a:cubicBezTo>
                  <a:pt x="318642" y="535215"/>
                  <a:pt x="256412" y="573392"/>
                  <a:pt x="174268" y="573392"/>
                </a:cubicBezTo>
                <a:cubicBezTo>
                  <a:pt x="126961" y="573392"/>
                  <a:pt x="87121" y="561758"/>
                  <a:pt x="55599" y="539368"/>
                </a:cubicBezTo>
                <a:cubicBezTo>
                  <a:pt x="24078" y="516127"/>
                  <a:pt x="5817" y="486257"/>
                  <a:pt x="838" y="448919"/>
                </a:cubicBezTo>
                <a:cubicBezTo>
                  <a:pt x="0" y="443940"/>
                  <a:pt x="1664" y="440613"/>
                  <a:pt x="7467" y="439788"/>
                </a:cubicBezTo>
              </a:path>
            </a:pathLst>
          </a:custGeom>
          <a:solidFill>
            <a:srgbClr val="60616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 rot="0" flipH="0" flipV="0">
            <a:off x="1338190" y="19028474"/>
            <a:ext cx="351141" cy="471881"/>
          </a:xfrm>
          <a:custGeom>
            <a:pathLst>
              <a:path w="351141" h="471881">
                <a:moveTo>
                  <a:pt x="141566" y="471881"/>
                </a:moveTo>
                <a:cubicBezTo>
                  <a:pt x="136702" y="471881"/>
                  <a:pt x="134632" y="469799"/>
                  <a:pt x="134632" y="464935"/>
                </a:cubicBezTo>
                <a:lnTo>
                  <a:pt x="134632" y="77724"/>
                </a:lnTo>
                <a:cubicBezTo>
                  <a:pt x="134632" y="74943"/>
                  <a:pt x="133235" y="73559"/>
                  <a:pt x="130454" y="73559"/>
                </a:cubicBezTo>
                <a:lnTo>
                  <a:pt x="6934" y="73559"/>
                </a:lnTo>
                <a:cubicBezTo>
                  <a:pt x="2082" y="73559"/>
                  <a:pt x="0" y="71476"/>
                  <a:pt x="0" y="66612"/>
                </a:cubicBezTo>
                <a:lnTo>
                  <a:pt x="0" y="6934"/>
                </a:lnTo>
                <a:cubicBezTo>
                  <a:pt x="0" y="2083"/>
                  <a:pt x="2082" y="0"/>
                  <a:pt x="6934" y="0"/>
                </a:cubicBezTo>
                <a:lnTo>
                  <a:pt x="344194" y="0"/>
                </a:lnTo>
                <a:cubicBezTo>
                  <a:pt x="349058" y="0"/>
                  <a:pt x="351141" y="2083"/>
                  <a:pt x="351141" y="6934"/>
                </a:cubicBezTo>
                <a:lnTo>
                  <a:pt x="351141" y="66612"/>
                </a:lnTo>
                <a:cubicBezTo>
                  <a:pt x="351141" y="71476"/>
                  <a:pt x="349058" y="73559"/>
                  <a:pt x="344194" y="73559"/>
                </a:cubicBezTo>
                <a:lnTo>
                  <a:pt x="220674" y="73559"/>
                </a:lnTo>
                <a:cubicBezTo>
                  <a:pt x="217905" y="73559"/>
                  <a:pt x="216508" y="74943"/>
                  <a:pt x="216508" y="77724"/>
                </a:cubicBezTo>
                <a:lnTo>
                  <a:pt x="216508" y="464935"/>
                </a:lnTo>
                <a:cubicBezTo>
                  <a:pt x="216508" y="469799"/>
                  <a:pt x="214425" y="471881"/>
                  <a:pt x="209574" y="471881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 rot="0" flipH="0" flipV="0">
            <a:off x="1774720" y="19028474"/>
            <a:ext cx="309498" cy="471881"/>
          </a:xfrm>
          <a:custGeom>
            <a:pathLst>
              <a:path w="309498" h="471881">
                <a:moveTo>
                  <a:pt x="6934" y="471881"/>
                </a:moveTo>
                <a:cubicBezTo>
                  <a:pt x="2083" y="471881"/>
                  <a:pt x="0" y="469799"/>
                  <a:pt x="0" y="464935"/>
                </a:cubicBezTo>
                <a:lnTo>
                  <a:pt x="0" y="6934"/>
                </a:lnTo>
                <a:cubicBezTo>
                  <a:pt x="0" y="2083"/>
                  <a:pt x="2083" y="0"/>
                  <a:pt x="6934" y="0"/>
                </a:cubicBezTo>
                <a:lnTo>
                  <a:pt x="302551" y="0"/>
                </a:lnTo>
                <a:cubicBezTo>
                  <a:pt x="307415" y="0"/>
                  <a:pt x="309498" y="2083"/>
                  <a:pt x="309498" y="6934"/>
                </a:cubicBezTo>
                <a:lnTo>
                  <a:pt x="309498" y="66612"/>
                </a:lnTo>
                <a:cubicBezTo>
                  <a:pt x="309498" y="71476"/>
                  <a:pt x="307415" y="73559"/>
                  <a:pt x="302551" y="73559"/>
                </a:cubicBezTo>
                <a:lnTo>
                  <a:pt x="86042" y="73559"/>
                </a:lnTo>
                <a:cubicBezTo>
                  <a:pt x="83273" y="73559"/>
                  <a:pt x="81876" y="74943"/>
                  <a:pt x="81876" y="77724"/>
                </a:cubicBezTo>
                <a:lnTo>
                  <a:pt x="81876" y="192913"/>
                </a:lnTo>
                <a:cubicBezTo>
                  <a:pt x="81876" y="195695"/>
                  <a:pt x="83273" y="197079"/>
                  <a:pt x="86042" y="197079"/>
                </a:cubicBezTo>
                <a:lnTo>
                  <a:pt x="268554" y="197079"/>
                </a:lnTo>
                <a:cubicBezTo>
                  <a:pt x="273405" y="197079"/>
                  <a:pt x="275488" y="199149"/>
                  <a:pt x="275488" y="204013"/>
                </a:cubicBezTo>
                <a:lnTo>
                  <a:pt x="275488" y="263690"/>
                </a:lnTo>
                <a:cubicBezTo>
                  <a:pt x="275488" y="268554"/>
                  <a:pt x="273405" y="270637"/>
                  <a:pt x="268554" y="270637"/>
                </a:cubicBezTo>
                <a:lnTo>
                  <a:pt x="86042" y="270637"/>
                </a:lnTo>
                <a:cubicBezTo>
                  <a:pt x="83273" y="270637"/>
                  <a:pt x="81876" y="272034"/>
                  <a:pt x="81876" y="274790"/>
                </a:cubicBezTo>
                <a:lnTo>
                  <a:pt x="81876" y="394158"/>
                </a:lnTo>
                <a:cubicBezTo>
                  <a:pt x="81876" y="396939"/>
                  <a:pt x="83273" y="398323"/>
                  <a:pt x="86042" y="398323"/>
                </a:cubicBezTo>
                <a:lnTo>
                  <a:pt x="302551" y="398323"/>
                </a:lnTo>
                <a:cubicBezTo>
                  <a:pt x="307415" y="398323"/>
                  <a:pt x="309498" y="400406"/>
                  <a:pt x="309498" y="405257"/>
                </a:cubicBezTo>
                <a:lnTo>
                  <a:pt x="309498" y="464935"/>
                </a:lnTo>
                <a:cubicBezTo>
                  <a:pt x="309498" y="469799"/>
                  <a:pt x="307415" y="471881"/>
                  <a:pt x="302551" y="471881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 rot="0" flipH="0" flipV="0">
            <a:off x="2142534" y="19028470"/>
            <a:ext cx="405269" cy="474662"/>
          </a:xfrm>
          <a:custGeom>
            <a:pathLst>
              <a:path w="405269" h="474662">
                <a:moveTo>
                  <a:pt x="6248" y="474662"/>
                </a:moveTo>
                <a:cubicBezTo>
                  <a:pt x="2083" y="474662"/>
                  <a:pt x="0" y="472580"/>
                  <a:pt x="0" y="467716"/>
                </a:cubicBezTo>
                <a:lnTo>
                  <a:pt x="0" y="407340"/>
                </a:lnTo>
                <a:cubicBezTo>
                  <a:pt x="0" y="403187"/>
                  <a:pt x="2083" y="401104"/>
                  <a:pt x="6248" y="401104"/>
                </a:cubicBezTo>
                <a:lnTo>
                  <a:pt x="14579" y="401104"/>
                </a:lnTo>
                <a:cubicBezTo>
                  <a:pt x="61772" y="401104"/>
                  <a:pt x="101320" y="370573"/>
                  <a:pt x="101320" y="210960"/>
                </a:cubicBezTo>
                <a:lnTo>
                  <a:pt x="101320" y="6236"/>
                </a:lnTo>
                <a:cubicBezTo>
                  <a:pt x="101320" y="2083"/>
                  <a:pt x="103403" y="0"/>
                  <a:pt x="108267" y="0"/>
                </a:cubicBezTo>
                <a:lnTo>
                  <a:pt x="398335" y="0"/>
                </a:lnTo>
                <a:cubicBezTo>
                  <a:pt x="403186" y="0"/>
                  <a:pt x="405269" y="2083"/>
                  <a:pt x="405269" y="6236"/>
                </a:cubicBezTo>
                <a:lnTo>
                  <a:pt x="405269" y="464934"/>
                </a:lnTo>
                <a:cubicBezTo>
                  <a:pt x="405269" y="469798"/>
                  <a:pt x="403186" y="471881"/>
                  <a:pt x="399020" y="471881"/>
                </a:cubicBezTo>
                <a:lnTo>
                  <a:pt x="329628" y="471881"/>
                </a:lnTo>
                <a:cubicBezTo>
                  <a:pt x="325462" y="471881"/>
                  <a:pt x="323379" y="469798"/>
                  <a:pt x="323379" y="464934"/>
                </a:cubicBezTo>
                <a:lnTo>
                  <a:pt x="323379" y="77724"/>
                </a:lnTo>
                <a:cubicBezTo>
                  <a:pt x="323379" y="74943"/>
                  <a:pt x="321995" y="73558"/>
                  <a:pt x="319226" y="73558"/>
                </a:cubicBezTo>
                <a:lnTo>
                  <a:pt x="185978" y="73558"/>
                </a:lnTo>
                <a:cubicBezTo>
                  <a:pt x="183209" y="73558"/>
                  <a:pt x="181825" y="74943"/>
                  <a:pt x="181825" y="77724"/>
                </a:cubicBezTo>
                <a:lnTo>
                  <a:pt x="181825" y="220675"/>
                </a:lnTo>
                <a:cubicBezTo>
                  <a:pt x="181825" y="311582"/>
                  <a:pt x="170027" y="376809"/>
                  <a:pt x="145732" y="416369"/>
                </a:cubicBezTo>
                <a:cubicBezTo>
                  <a:pt x="122135" y="455232"/>
                  <a:pt x="86740" y="474662"/>
                  <a:pt x="38861" y="474662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 rot="0" flipH="0" flipV="0">
            <a:off x="2669984" y="19028474"/>
            <a:ext cx="309498" cy="471881"/>
          </a:xfrm>
          <a:custGeom>
            <a:pathLst>
              <a:path w="309498" h="471881">
                <a:moveTo>
                  <a:pt x="6934" y="471881"/>
                </a:moveTo>
                <a:cubicBezTo>
                  <a:pt x="2083" y="471881"/>
                  <a:pt x="0" y="469799"/>
                  <a:pt x="0" y="464935"/>
                </a:cubicBezTo>
                <a:lnTo>
                  <a:pt x="0" y="6934"/>
                </a:lnTo>
                <a:cubicBezTo>
                  <a:pt x="0" y="2083"/>
                  <a:pt x="2083" y="0"/>
                  <a:pt x="6934" y="0"/>
                </a:cubicBezTo>
                <a:lnTo>
                  <a:pt x="302551" y="0"/>
                </a:lnTo>
                <a:cubicBezTo>
                  <a:pt x="307415" y="0"/>
                  <a:pt x="309498" y="2083"/>
                  <a:pt x="309498" y="6934"/>
                </a:cubicBezTo>
                <a:lnTo>
                  <a:pt x="309498" y="66612"/>
                </a:lnTo>
                <a:cubicBezTo>
                  <a:pt x="309498" y="71476"/>
                  <a:pt x="307415" y="73559"/>
                  <a:pt x="302551" y="73559"/>
                </a:cubicBezTo>
                <a:lnTo>
                  <a:pt x="86042" y="73559"/>
                </a:lnTo>
                <a:cubicBezTo>
                  <a:pt x="83273" y="73559"/>
                  <a:pt x="81876" y="74943"/>
                  <a:pt x="81876" y="77724"/>
                </a:cubicBezTo>
                <a:lnTo>
                  <a:pt x="81876" y="192913"/>
                </a:lnTo>
                <a:cubicBezTo>
                  <a:pt x="81876" y="195695"/>
                  <a:pt x="83273" y="197079"/>
                  <a:pt x="86042" y="197079"/>
                </a:cubicBezTo>
                <a:lnTo>
                  <a:pt x="268554" y="197079"/>
                </a:lnTo>
                <a:cubicBezTo>
                  <a:pt x="273405" y="197079"/>
                  <a:pt x="275488" y="199149"/>
                  <a:pt x="275488" y="204013"/>
                </a:cubicBezTo>
                <a:lnTo>
                  <a:pt x="275488" y="263690"/>
                </a:lnTo>
                <a:cubicBezTo>
                  <a:pt x="275488" y="268554"/>
                  <a:pt x="273405" y="270637"/>
                  <a:pt x="268554" y="270637"/>
                </a:cubicBezTo>
                <a:lnTo>
                  <a:pt x="86042" y="270637"/>
                </a:lnTo>
                <a:cubicBezTo>
                  <a:pt x="83273" y="270637"/>
                  <a:pt x="81876" y="272034"/>
                  <a:pt x="81876" y="274790"/>
                </a:cubicBezTo>
                <a:lnTo>
                  <a:pt x="81876" y="394158"/>
                </a:lnTo>
                <a:cubicBezTo>
                  <a:pt x="81876" y="396939"/>
                  <a:pt x="83273" y="398323"/>
                  <a:pt x="86042" y="398323"/>
                </a:cubicBezTo>
                <a:lnTo>
                  <a:pt x="302551" y="398323"/>
                </a:lnTo>
                <a:cubicBezTo>
                  <a:pt x="307415" y="398323"/>
                  <a:pt x="309498" y="400406"/>
                  <a:pt x="309498" y="405257"/>
                </a:cubicBezTo>
                <a:lnTo>
                  <a:pt x="309498" y="464935"/>
                </a:lnTo>
                <a:cubicBezTo>
                  <a:pt x="309498" y="469799"/>
                  <a:pt x="307415" y="471881"/>
                  <a:pt x="302551" y="471881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" name="Picture 140"/>
          <p:cNvPicPr>
            <a:picLocks noChangeAspect="0" noChangeArrowheads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45221" y="19008129"/>
            <a:ext cx="955278" cy="521677"/>
          </a:xfrm>
          <a:prstGeom prst="rect">
            <a:avLst/>
          </a:prstGeom>
          <a:noFill/>
          <a:extLst/>
        </p:spPr>
      </p:pic>
      <p:sp>
        <p:nvSpPr>
          <p:cNvPr id="141" name="Freeform 141"/>
          <p:cNvSpPr/>
          <p:nvPr/>
        </p:nvSpPr>
        <p:spPr>
          <a:xfrm rot="0" flipH="0" flipV="0">
            <a:off x="4096861" y="19028474"/>
            <a:ext cx="351827" cy="471881"/>
          </a:xfrm>
          <a:custGeom>
            <a:pathLst>
              <a:path w="351827" h="471881">
                <a:moveTo>
                  <a:pt x="6934" y="471881"/>
                </a:moveTo>
                <a:cubicBezTo>
                  <a:pt x="2083" y="471881"/>
                  <a:pt x="0" y="469799"/>
                  <a:pt x="0" y="464935"/>
                </a:cubicBezTo>
                <a:lnTo>
                  <a:pt x="0" y="6934"/>
                </a:lnTo>
                <a:cubicBezTo>
                  <a:pt x="0" y="2083"/>
                  <a:pt x="2083" y="0"/>
                  <a:pt x="6934" y="0"/>
                </a:cubicBezTo>
                <a:lnTo>
                  <a:pt x="74942" y="0"/>
                </a:lnTo>
                <a:cubicBezTo>
                  <a:pt x="79793" y="0"/>
                  <a:pt x="81876" y="2083"/>
                  <a:pt x="81876" y="6934"/>
                </a:cubicBezTo>
                <a:lnTo>
                  <a:pt x="81876" y="192913"/>
                </a:lnTo>
                <a:cubicBezTo>
                  <a:pt x="81876" y="195695"/>
                  <a:pt x="83273" y="197079"/>
                  <a:pt x="86042" y="197079"/>
                </a:cubicBezTo>
                <a:lnTo>
                  <a:pt x="265772" y="197079"/>
                </a:lnTo>
                <a:cubicBezTo>
                  <a:pt x="268554" y="197079"/>
                  <a:pt x="269938" y="195695"/>
                  <a:pt x="269938" y="192913"/>
                </a:cubicBezTo>
                <a:lnTo>
                  <a:pt x="269938" y="6934"/>
                </a:lnTo>
                <a:cubicBezTo>
                  <a:pt x="269938" y="2083"/>
                  <a:pt x="272021" y="0"/>
                  <a:pt x="276885" y="0"/>
                </a:cubicBezTo>
                <a:lnTo>
                  <a:pt x="344881" y="0"/>
                </a:lnTo>
                <a:cubicBezTo>
                  <a:pt x="349745" y="0"/>
                  <a:pt x="351827" y="2083"/>
                  <a:pt x="351827" y="6934"/>
                </a:cubicBezTo>
                <a:lnTo>
                  <a:pt x="351827" y="464935"/>
                </a:lnTo>
                <a:cubicBezTo>
                  <a:pt x="351827" y="469799"/>
                  <a:pt x="349745" y="471881"/>
                  <a:pt x="344881" y="471881"/>
                </a:cubicBezTo>
                <a:lnTo>
                  <a:pt x="276885" y="471881"/>
                </a:lnTo>
                <a:cubicBezTo>
                  <a:pt x="272021" y="471881"/>
                  <a:pt x="269938" y="469799"/>
                  <a:pt x="269938" y="464935"/>
                </a:cubicBezTo>
                <a:lnTo>
                  <a:pt x="269938" y="274790"/>
                </a:lnTo>
                <a:cubicBezTo>
                  <a:pt x="269938" y="272034"/>
                  <a:pt x="268554" y="270637"/>
                  <a:pt x="265772" y="270637"/>
                </a:cubicBezTo>
                <a:lnTo>
                  <a:pt x="86042" y="270637"/>
                </a:lnTo>
                <a:cubicBezTo>
                  <a:pt x="83273" y="270637"/>
                  <a:pt x="81876" y="272034"/>
                  <a:pt x="81876" y="274790"/>
                </a:cubicBezTo>
                <a:lnTo>
                  <a:pt x="81876" y="464935"/>
                </a:lnTo>
                <a:cubicBezTo>
                  <a:pt x="81876" y="469799"/>
                  <a:pt x="79793" y="471881"/>
                  <a:pt x="74942" y="471881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 rot="0" flipH="0" flipV="0">
            <a:off x="1374974" y="19755536"/>
            <a:ext cx="284517" cy="471881"/>
          </a:xfrm>
          <a:custGeom>
            <a:pathLst>
              <a:path w="284517" h="471881">
                <a:moveTo>
                  <a:pt x="6934" y="471881"/>
                </a:moveTo>
                <a:cubicBezTo>
                  <a:pt x="2083" y="471881"/>
                  <a:pt x="0" y="469799"/>
                  <a:pt x="0" y="464935"/>
                </a:cubicBezTo>
                <a:lnTo>
                  <a:pt x="0" y="6934"/>
                </a:lnTo>
                <a:cubicBezTo>
                  <a:pt x="0" y="2083"/>
                  <a:pt x="2083" y="0"/>
                  <a:pt x="6934" y="0"/>
                </a:cubicBezTo>
                <a:lnTo>
                  <a:pt x="277570" y="0"/>
                </a:lnTo>
                <a:cubicBezTo>
                  <a:pt x="282435" y="0"/>
                  <a:pt x="284517" y="2083"/>
                  <a:pt x="284517" y="6934"/>
                </a:cubicBezTo>
                <a:lnTo>
                  <a:pt x="284517" y="67310"/>
                </a:lnTo>
                <a:cubicBezTo>
                  <a:pt x="284517" y="71476"/>
                  <a:pt x="282435" y="73559"/>
                  <a:pt x="277570" y="73559"/>
                </a:cubicBezTo>
                <a:lnTo>
                  <a:pt x="86042" y="73559"/>
                </a:lnTo>
                <a:cubicBezTo>
                  <a:pt x="83273" y="73559"/>
                  <a:pt x="81876" y="74943"/>
                  <a:pt x="81876" y="77724"/>
                </a:cubicBezTo>
                <a:lnTo>
                  <a:pt x="81876" y="464935"/>
                </a:lnTo>
                <a:cubicBezTo>
                  <a:pt x="81876" y="469799"/>
                  <a:pt x="79793" y="471881"/>
                  <a:pt x="74942" y="471881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143"/>
          <p:cNvPicPr>
            <a:picLocks noChangeAspect="0" noChangeArrowheads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81525" y="19735195"/>
            <a:ext cx="1214074" cy="518511"/>
          </a:xfrm>
          <a:prstGeom prst="rect">
            <a:avLst/>
          </a:prstGeom>
          <a:noFill/>
          <a:extLst/>
        </p:spPr>
      </p:pic>
      <p:sp>
        <p:nvSpPr>
          <p:cNvPr id="144" name="Freeform 144"/>
          <p:cNvSpPr/>
          <p:nvPr/>
        </p:nvSpPr>
        <p:spPr>
          <a:xfrm rot="0" flipH="0" flipV="0">
            <a:off x="2985768" y="19755536"/>
            <a:ext cx="331711" cy="471881"/>
          </a:xfrm>
          <a:custGeom>
            <a:pathLst>
              <a:path w="331711" h="471881">
                <a:moveTo>
                  <a:pt x="256070" y="471881"/>
                </a:moveTo>
                <a:cubicBezTo>
                  <a:pt x="251905" y="471881"/>
                  <a:pt x="249822" y="469799"/>
                  <a:pt x="249822" y="464935"/>
                </a:cubicBezTo>
                <a:lnTo>
                  <a:pt x="249822" y="293535"/>
                </a:lnTo>
                <a:cubicBezTo>
                  <a:pt x="249822" y="290068"/>
                  <a:pt x="247739" y="288671"/>
                  <a:pt x="243586" y="289370"/>
                </a:cubicBezTo>
                <a:cubicBezTo>
                  <a:pt x="204026" y="301181"/>
                  <a:pt x="165850" y="306718"/>
                  <a:pt x="129070" y="306718"/>
                </a:cubicBezTo>
                <a:cubicBezTo>
                  <a:pt x="43028" y="306718"/>
                  <a:pt x="0" y="265773"/>
                  <a:pt x="0" y="183884"/>
                </a:cubicBezTo>
                <a:lnTo>
                  <a:pt x="0" y="6236"/>
                </a:lnTo>
                <a:cubicBezTo>
                  <a:pt x="0" y="2083"/>
                  <a:pt x="2083" y="0"/>
                  <a:pt x="6947" y="0"/>
                </a:cubicBezTo>
                <a:lnTo>
                  <a:pt x="74943" y="0"/>
                </a:lnTo>
                <a:cubicBezTo>
                  <a:pt x="79807" y="0"/>
                  <a:pt x="81890" y="2083"/>
                  <a:pt x="81890" y="6236"/>
                </a:cubicBezTo>
                <a:lnTo>
                  <a:pt x="81890" y="166548"/>
                </a:lnTo>
                <a:cubicBezTo>
                  <a:pt x="81890" y="210261"/>
                  <a:pt x="104788" y="231775"/>
                  <a:pt x="151283" y="231775"/>
                </a:cubicBezTo>
                <a:cubicBezTo>
                  <a:pt x="181814" y="231775"/>
                  <a:pt x="211659" y="226924"/>
                  <a:pt x="241504" y="217894"/>
                </a:cubicBezTo>
                <a:cubicBezTo>
                  <a:pt x="247054" y="216510"/>
                  <a:pt x="249822" y="213729"/>
                  <a:pt x="249822" y="208877"/>
                </a:cubicBezTo>
                <a:lnTo>
                  <a:pt x="249822" y="6236"/>
                </a:lnTo>
                <a:cubicBezTo>
                  <a:pt x="249822" y="2083"/>
                  <a:pt x="251905" y="0"/>
                  <a:pt x="256070" y="0"/>
                </a:cubicBezTo>
                <a:lnTo>
                  <a:pt x="324776" y="0"/>
                </a:lnTo>
                <a:cubicBezTo>
                  <a:pt x="329628" y="0"/>
                  <a:pt x="331711" y="2083"/>
                  <a:pt x="331711" y="6236"/>
                </a:cubicBezTo>
                <a:lnTo>
                  <a:pt x="331711" y="464935"/>
                </a:lnTo>
                <a:cubicBezTo>
                  <a:pt x="331711" y="469799"/>
                  <a:pt x="329628" y="471881"/>
                  <a:pt x="325462" y="471881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 rot="0" flipH="0" flipV="0">
            <a:off x="3421610" y="19755536"/>
            <a:ext cx="309498" cy="471881"/>
          </a:xfrm>
          <a:custGeom>
            <a:pathLst>
              <a:path w="309498" h="471881">
                <a:moveTo>
                  <a:pt x="6934" y="471881"/>
                </a:moveTo>
                <a:cubicBezTo>
                  <a:pt x="2083" y="471881"/>
                  <a:pt x="0" y="469799"/>
                  <a:pt x="0" y="464935"/>
                </a:cubicBezTo>
                <a:lnTo>
                  <a:pt x="0" y="6934"/>
                </a:lnTo>
                <a:cubicBezTo>
                  <a:pt x="0" y="2083"/>
                  <a:pt x="2083" y="0"/>
                  <a:pt x="6934" y="0"/>
                </a:cubicBezTo>
                <a:lnTo>
                  <a:pt x="302551" y="0"/>
                </a:lnTo>
                <a:cubicBezTo>
                  <a:pt x="307415" y="0"/>
                  <a:pt x="309498" y="2083"/>
                  <a:pt x="309498" y="6934"/>
                </a:cubicBezTo>
                <a:lnTo>
                  <a:pt x="309498" y="66612"/>
                </a:lnTo>
                <a:cubicBezTo>
                  <a:pt x="309498" y="71476"/>
                  <a:pt x="307415" y="73559"/>
                  <a:pt x="302551" y="73559"/>
                </a:cubicBezTo>
                <a:lnTo>
                  <a:pt x="86042" y="73559"/>
                </a:lnTo>
                <a:cubicBezTo>
                  <a:pt x="83273" y="73559"/>
                  <a:pt x="81876" y="74943"/>
                  <a:pt x="81876" y="77724"/>
                </a:cubicBezTo>
                <a:lnTo>
                  <a:pt x="81876" y="192913"/>
                </a:lnTo>
                <a:cubicBezTo>
                  <a:pt x="81876" y="195695"/>
                  <a:pt x="83273" y="197079"/>
                  <a:pt x="86042" y="197079"/>
                </a:cubicBezTo>
                <a:lnTo>
                  <a:pt x="268554" y="197079"/>
                </a:lnTo>
                <a:cubicBezTo>
                  <a:pt x="273405" y="197079"/>
                  <a:pt x="275488" y="199149"/>
                  <a:pt x="275488" y="204013"/>
                </a:cubicBezTo>
                <a:lnTo>
                  <a:pt x="275488" y="263690"/>
                </a:lnTo>
                <a:cubicBezTo>
                  <a:pt x="275488" y="268554"/>
                  <a:pt x="273405" y="270637"/>
                  <a:pt x="268554" y="270637"/>
                </a:cubicBezTo>
                <a:lnTo>
                  <a:pt x="86042" y="270637"/>
                </a:lnTo>
                <a:cubicBezTo>
                  <a:pt x="83273" y="270637"/>
                  <a:pt x="81876" y="272022"/>
                  <a:pt x="81876" y="274790"/>
                </a:cubicBezTo>
                <a:lnTo>
                  <a:pt x="81876" y="394158"/>
                </a:lnTo>
                <a:cubicBezTo>
                  <a:pt x="81876" y="396939"/>
                  <a:pt x="83273" y="398323"/>
                  <a:pt x="86042" y="398323"/>
                </a:cubicBezTo>
                <a:lnTo>
                  <a:pt x="302551" y="398323"/>
                </a:lnTo>
                <a:cubicBezTo>
                  <a:pt x="307415" y="398323"/>
                  <a:pt x="309498" y="400406"/>
                  <a:pt x="309498" y="405270"/>
                </a:cubicBezTo>
                <a:lnTo>
                  <a:pt x="309498" y="464935"/>
                </a:lnTo>
                <a:cubicBezTo>
                  <a:pt x="309498" y="469799"/>
                  <a:pt x="307415" y="471881"/>
                  <a:pt x="302551" y="471881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6" name="Picture 146"/>
          <p:cNvPicPr>
            <a:picLocks noChangeAspect="0" noChangeArrowheads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04484" y="19603866"/>
            <a:ext cx="386257" cy="636254"/>
          </a:xfrm>
          <a:prstGeom prst="rect">
            <a:avLst/>
          </a:prstGeom>
          <a:noFill/>
          <a:extLst/>
        </p:spPr>
      </p:pic>
      <p:sp>
        <p:nvSpPr>
          <p:cNvPr id="147" name="Freeform 147"/>
          <p:cNvSpPr/>
          <p:nvPr/>
        </p:nvSpPr>
        <p:spPr>
          <a:xfrm rot="0" flipH="0" flipV="0">
            <a:off x="4400146" y="19755532"/>
            <a:ext cx="405269" cy="474662"/>
          </a:xfrm>
          <a:custGeom>
            <a:pathLst>
              <a:path w="405269" h="474662">
                <a:moveTo>
                  <a:pt x="6248" y="474662"/>
                </a:moveTo>
                <a:cubicBezTo>
                  <a:pt x="2083" y="474662"/>
                  <a:pt x="0" y="472580"/>
                  <a:pt x="0" y="467716"/>
                </a:cubicBezTo>
                <a:lnTo>
                  <a:pt x="0" y="407340"/>
                </a:lnTo>
                <a:cubicBezTo>
                  <a:pt x="0" y="403187"/>
                  <a:pt x="2083" y="401104"/>
                  <a:pt x="6248" y="401104"/>
                </a:cubicBezTo>
                <a:lnTo>
                  <a:pt x="14579" y="401104"/>
                </a:lnTo>
                <a:cubicBezTo>
                  <a:pt x="61772" y="401104"/>
                  <a:pt x="101320" y="370573"/>
                  <a:pt x="101320" y="210960"/>
                </a:cubicBezTo>
                <a:lnTo>
                  <a:pt x="101320" y="6236"/>
                </a:lnTo>
                <a:cubicBezTo>
                  <a:pt x="101320" y="2083"/>
                  <a:pt x="103403" y="0"/>
                  <a:pt x="108267" y="0"/>
                </a:cubicBezTo>
                <a:lnTo>
                  <a:pt x="398335" y="0"/>
                </a:lnTo>
                <a:cubicBezTo>
                  <a:pt x="403186" y="0"/>
                  <a:pt x="405269" y="2083"/>
                  <a:pt x="405269" y="6236"/>
                </a:cubicBezTo>
                <a:lnTo>
                  <a:pt x="405269" y="464934"/>
                </a:lnTo>
                <a:cubicBezTo>
                  <a:pt x="405269" y="469798"/>
                  <a:pt x="403186" y="471881"/>
                  <a:pt x="399020" y="471881"/>
                </a:cubicBezTo>
                <a:lnTo>
                  <a:pt x="329628" y="471881"/>
                </a:lnTo>
                <a:cubicBezTo>
                  <a:pt x="325462" y="471881"/>
                  <a:pt x="323379" y="469798"/>
                  <a:pt x="323379" y="464934"/>
                </a:cubicBezTo>
                <a:lnTo>
                  <a:pt x="323379" y="77724"/>
                </a:lnTo>
                <a:cubicBezTo>
                  <a:pt x="323379" y="74943"/>
                  <a:pt x="321995" y="73558"/>
                  <a:pt x="319226" y="73558"/>
                </a:cubicBezTo>
                <a:lnTo>
                  <a:pt x="185978" y="73558"/>
                </a:lnTo>
                <a:cubicBezTo>
                  <a:pt x="183209" y="73558"/>
                  <a:pt x="181825" y="74943"/>
                  <a:pt x="181825" y="77724"/>
                </a:cubicBezTo>
                <a:lnTo>
                  <a:pt x="181825" y="220675"/>
                </a:lnTo>
                <a:cubicBezTo>
                  <a:pt x="181825" y="311582"/>
                  <a:pt x="170027" y="376809"/>
                  <a:pt x="145732" y="416369"/>
                </a:cubicBezTo>
                <a:cubicBezTo>
                  <a:pt x="122135" y="455232"/>
                  <a:pt x="86740" y="474662"/>
                  <a:pt x="38861" y="474662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 rot="0" flipH="0" flipV="0">
            <a:off x="4909556" y="19755536"/>
            <a:ext cx="360844" cy="471881"/>
          </a:xfrm>
          <a:custGeom>
            <a:pathLst>
              <a:path w="360844" h="471881">
                <a:moveTo>
                  <a:pt x="6934" y="471881"/>
                </a:moveTo>
                <a:cubicBezTo>
                  <a:pt x="2083" y="471881"/>
                  <a:pt x="0" y="469799"/>
                  <a:pt x="0" y="464935"/>
                </a:cubicBezTo>
                <a:lnTo>
                  <a:pt x="0" y="6236"/>
                </a:lnTo>
                <a:cubicBezTo>
                  <a:pt x="0" y="2083"/>
                  <a:pt x="2083" y="0"/>
                  <a:pt x="6934" y="0"/>
                </a:cubicBezTo>
                <a:lnTo>
                  <a:pt x="75640" y="0"/>
                </a:lnTo>
                <a:cubicBezTo>
                  <a:pt x="79793" y="0"/>
                  <a:pt x="81876" y="2083"/>
                  <a:pt x="81876" y="6236"/>
                </a:cubicBezTo>
                <a:lnTo>
                  <a:pt x="81876" y="330327"/>
                </a:lnTo>
                <a:lnTo>
                  <a:pt x="83959" y="330327"/>
                </a:lnTo>
                <a:lnTo>
                  <a:pt x="281736" y="4166"/>
                </a:lnTo>
                <a:cubicBezTo>
                  <a:pt x="283133" y="1385"/>
                  <a:pt x="285902" y="0"/>
                  <a:pt x="290067" y="0"/>
                </a:cubicBezTo>
                <a:lnTo>
                  <a:pt x="353910" y="0"/>
                </a:lnTo>
                <a:cubicBezTo>
                  <a:pt x="358774" y="0"/>
                  <a:pt x="360844" y="2083"/>
                  <a:pt x="360844" y="6236"/>
                </a:cubicBezTo>
                <a:lnTo>
                  <a:pt x="360844" y="464935"/>
                </a:lnTo>
                <a:cubicBezTo>
                  <a:pt x="360844" y="469799"/>
                  <a:pt x="358774" y="471881"/>
                  <a:pt x="353910" y="471881"/>
                </a:cubicBezTo>
                <a:lnTo>
                  <a:pt x="285902" y="471881"/>
                </a:lnTo>
                <a:cubicBezTo>
                  <a:pt x="281038" y="471881"/>
                  <a:pt x="278955" y="469799"/>
                  <a:pt x="278955" y="464935"/>
                </a:cubicBezTo>
                <a:lnTo>
                  <a:pt x="278955" y="140170"/>
                </a:lnTo>
                <a:lnTo>
                  <a:pt x="276885" y="140170"/>
                </a:lnTo>
                <a:lnTo>
                  <a:pt x="79108" y="467017"/>
                </a:lnTo>
                <a:cubicBezTo>
                  <a:pt x="77025" y="470497"/>
                  <a:pt x="74244" y="471881"/>
                  <a:pt x="70776" y="471881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 rot="0" flipH="0" flipV="0">
            <a:off x="5374544" y="19755536"/>
            <a:ext cx="351827" cy="471881"/>
          </a:xfrm>
          <a:custGeom>
            <a:pathLst>
              <a:path w="351827" h="471881">
                <a:moveTo>
                  <a:pt x="6934" y="471881"/>
                </a:moveTo>
                <a:cubicBezTo>
                  <a:pt x="2083" y="471881"/>
                  <a:pt x="0" y="469799"/>
                  <a:pt x="0" y="464935"/>
                </a:cubicBezTo>
                <a:lnTo>
                  <a:pt x="0" y="6934"/>
                </a:lnTo>
                <a:cubicBezTo>
                  <a:pt x="0" y="2083"/>
                  <a:pt x="2083" y="0"/>
                  <a:pt x="6934" y="0"/>
                </a:cubicBezTo>
                <a:lnTo>
                  <a:pt x="74942" y="0"/>
                </a:lnTo>
                <a:cubicBezTo>
                  <a:pt x="79793" y="0"/>
                  <a:pt x="81876" y="2083"/>
                  <a:pt x="81876" y="6934"/>
                </a:cubicBezTo>
                <a:lnTo>
                  <a:pt x="81876" y="192913"/>
                </a:lnTo>
                <a:cubicBezTo>
                  <a:pt x="81876" y="195695"/>
                  <a:pt x="83273" y="197079"/>
                  <a:pt x="86042" y="197079"/>
                </a:cubicBezTo>
                <a:lnTo>
                  <a:pt x="265772" y="197079"/>
                </a:lnTo>
                <a:cubicBezTo>
                  <a:pt x="268554" y="197079"/>
                  <a:pt x="269938" y="195695"/>
                  <a:pt x="269938" y="192913"/>
                </a:cubicBezTo>
                <a:lnTo>
                  <a:pt x="269938" y="6934"/>
                </a:lnTo>
                <a:cubicBezTo>
                  <a:pt x="269938" y="2083"/>
                  <a:pt x="272021" y="0"/>
                  <a:pt x="276885" y="0"/>
                </a:cubicBezTo>
                <a:lnTo>
                  <a:pt x="344881" y="0"/>
                </a:lnTo>
                <a:cubicBezTo>
                  <a:pt x="349745" y="0"/>
                  <a:pt x="351827" y="2083"/>
                  <a:pt x="351827" y="6934"/>
                </a:cubicBezTo>
                <a:lnTo>
                  <a:pt x="351827" y="464935"/>
                </a:lnTo>
                <a:cubicBezTo>
                  <a:pt x="351827" y="469799"/>
                  <a:pt x="349745" y="471881"/>
                  <a:pt x="344881" y="471881"/>
                </a:cubicBezTo>
                <a:lnTo>
                  <a:pt x="276885" y="471881"/>
                </a:lnTo>
                <a:cubicBezTo>
                  <a:pt x="272021" y="471881"/>
                  <a:pt x="269938" y="469799"/>
                  <a:pt x="269938" y="464935"/>
                </a:cubicBezTo>
                <a:lnTo>
                  <a:pt x="269938" y="274790"/>
                </a:lnTo>
                <a:cubicBezTo>
                  <a:pt x="269938" y="272022"/>
                  <a:pt x="268554" y="270637"/>
                  <a:pt x="265772" y="270637"/>
                </a:cubicBezTo>
                <a:lnTo>
                  <a:pt x="86042" y="270637"/>
                </a:lnTo>
                <a:cubicBezTo>
                  <a:pt x="83273" y="270637"/>
                  <a:pt x="81876" y="272022"/>
                  <a:pt x="81876" y="274790"/>
                </a:cubicBezTo>
                <a:lnTo>
                  <a:pt x="81876" y="464935"/>
                </a:lnTo>
                <a:cubicBezTo>
                  <a:pt x="81876" y="469799"/>
                  <a:pt x="79793" y="471881"/>
                  <a:pt x="74942" y="471881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 rot="0" flipH="0" flipV="0">
            <a:off x="5830510" y="19755536"/>
            <a:ext cx="360844" cy="471881"/>
          </a:xfrm>
          <a:custGeom>
            <a:pathLst>
              <a:path w="360844" h="471881">
                <a:moveTo>
                  <a:pt x="6934" y="471881"/>
                </a:moveTo>
                <a:cubicBezTo>
                  <a:pt x="2083" y="471881"/>
                  <a:pt x="0" y="469799"/>
                  <a:pt x="0" y="464935"/>
                </a:cubicBezTo>
                <a:lnTo>
                  <a:pt x="0" y="6236"/>
                </a:lnTo>
                <a:cubicBezTo>
                  <a:pt x="0" y="2083"/>
                  <a:pt x="2083" y="0"/>
                  <a:pt x="6934" y="0"/>
                </a:cubicBezTo>
                <a:lnTo>
                  <a:pt x="75640" y="0"/>
                </a:lnTo>
                <a:cubicBezTo>
                  <a:pt x="79793" y="0"/>
                  <a:pt x="81876" y="2083"/>
                  <a:pt x="81876" y="6236"/>
                </a:cubicBezTo>
                <a:lnTo>
                  <a:pt x="81876" y="330327"/>
                </a:lnTo>
                <a:lnTo>
                  <a:pt x="83959" y="330327"/>
                </a:lnTo>
                <a:lnTo>
                  <a:pt x="281736" y="4166"/>
                </a:lnTo>
                <a:cubicBezTo>
                  <a:pt x="283133" y="1385"/>
                  <a:pt x="285902" y="0"/>
                  <a:pt x="290067" y="0"/>
                </a:cubicBezTo>
                <a:lnTo>
                  <a:pt x="353910" y="0"/>
                </a:lnTo>
                <a:cubicBezTo>
                  <a:pt x="358762" y="0"/>
                  <a:pt x="360844" y="2083"/>
                  <a:pt x="360844" y="6236"/>
                </a:cubicBezTo>
                <a:lnTo>
                  <a:pt x="360844" y="464935"/>
                </a:lnTo>
                <a:cubicBezTo>
                  <a:pt x="360844" y="469799"/>
                  <a:pt x="358762" y="471881"/>
                  <a:pt x="353910" y="471881"/>
                </a:cubicBezTo>
                <a:lnTo>
                  <a:pt x="285902" y="471881"/>
                </a:lnTo>
                <a:cubicBezTo>
                  <a:pt x="281038" y="471881"/>
                  <a:pt x="278955" y="469799"/>
                  <a:pt x="278955" y="464935"/>
                </a:cubicBezTo>
                <a:lnTo>
                  <a:pt x="278955" y="140170"/>
                </a:lnTo>
                <a:lnTo>
                  <a:pt x="276885" y="140170"/>
                </a:lnTo>
                <a:lnTo>
                  <a:pt x="79108" y="467017"/>
                </a:lnTo>
                <a:cubicBezTo>
                  <a:pt x="77025" y="470497"/>
                  <a:pt x="74244" y="471881"/>
                  <a:pt x="70776" y="471881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 rot="0" flipH="0" flipV="0">
            <a:off x="6295499" y="19755536"/>
            <a:ext cx="360844" cy="471881"/>
          </a:xfrm>
          <a:custGeom>
            <a:pathLst>
              <a:path w="360844" h="471881">
                <a:moveTo>
                  <a:pt x="6934" y="471881"/>
                </a:moveTo>
                <a:cubicBezTo>
                  <a:pt x="2083" y="471881"/>
                  <a:pt x="0" y="469799"/>
                  <a:pt x="0" y="464935"/>
                </a:cubicBezTo>
                <a:lnTo>
                  <a:pt x="0" y="6236"/>
                </a:lnTo>
                <a:cubicBezTo>
                  <a:pt x="0" y="2083"/>
                  <a:pt x="2083" y="0"/>
                  <a:pt x="6934" y="0"/>
                </a:cubicBezTo>
                <a:lnTo>
                  <a:pt x="75640" y="0"/>
                </a:lnTo>
                <a:cubicBezTo>
                  <a:pt x="79793" y="0"/>
                  <a:pt x="81876" y="2083"/>
                  <a:pt x="81876" y="6236"/>
                </a:cubicBezTo>
                <a:lnTo>
                  <a:pt x="81876" y="330327"/>
                </a:lnTo>
                <a:lnTo>
                  <a:pt x="83959" y="330327"/>
                </a:lnTo>
                <a:lnTo>
                  <a:pt x="281736" y="4166"/>
                </a:lnTo>
                <a:cubicBezTo>
                  <a:pt x="283133" y="1385"/>
                  <a:pt x="285902" y="0"/>
                  <a:pt x="290067" y="0"/>
                </a:cubicBezTo>
                <a:lnTo>
                  <a:pt x="353910" y="0"/>
                </a:lnTo>
                <a:cubicBezTo>
                  <a:pt x="358762" y="0"/>
                  <a:pt x="360844" y="2083"/>
                  <a:pt x="360844" y="6236"/>
                </a:cubicBezTo>
                <a:lnTo>
                  <a:pt x="360844" y="464935"/>
                </a:lnTo>
                <a:cubicBezTo>
                  <a:pt x="360844" y="469799"/>
                  <a:pt x="358762" y="471881"/>
                  <a:pt x="353910" y="471881"/>
                </a:cubicBezTo>
                <a:lnTo>
                  <a:pt x="285902" y="471881"/>
                </a:lnTo>
                <a:cubicBezTo>
                  <a:pt x="281038" y="471881"/>
                  <a:pt x="278955" y="469799"/>
                  <a:pt x="278955" y="464935"/>
                </a:cubicBezTo>
                <a:lnTo>
                  <a:pt x="278955" y="140170"/>
                </a:lnTo>
                <a:lnTo>
                  <a:pt x="276885" y="140170"/>
                </a:lnTo>
                <a:lnTo>
                  <a:pt x="79108" y="467017"/>
                </a:lnTo>
                <a:cubicBezTo>
                  <a:pt x="77025" y="470497"/>
                  <a:pt x="74244" y="471881"/>
                  <a:pt x="70776" y="471881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 rot="0" flipH="0" flipV="0">
            <a:off x="2936735" y="1286084"/>
            <a:ext cx="176961" cy="198589"/>
          </a:xfrm>
          <a:custGeom>
            <a:pathLst>
              <a:path w="176961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921"/>
                </a:lnTo>
                <a:cubicBezTo>
                  <a:pt x="0" y="889"/>
                  <a:pt x="877" y="0"/>
                  <a:pt x="2908" y="0"/>
                </a:cubicBezTo>
                <a:lnTo>
                  <a:pt x="28904" y="0"/>
                </a:lnTo>
                <a:cubicBezTo>
                  <a:pt x="31533" y="0"/>
                  <a:pt x="32994" y="889"/>
                  <a:pt x="33870" y="2921"/>
                </a:cubicBezTo>
                <a:lnTo>
                  <a:pt x="88480" y="125285"/>
                </a:lnTo>
                <a:lnTo>
                  <a:pt x="89648" y="125285"/>
                </a:lnTo>
                <a:lnTo>
                  <a:pt x="143395" y="2921"/>
                </a:lnTo>
                <a:cubicBezTo>
                  <a:pt x="144259" y="889"/>
                  <a:pt x="145719" y="0"/>
                  <a:pt x="148348" y="0"/>
                </a:cubicBezTo>
                <a:lnTo>
                  <a:pt x="174053" y="0"/>
                </a:lnTo>
                <a:cubicBezTo>
                  <a:pt x="176097" y="0"/>
                  <a:pt x="176961" y="889"/>
                  <a:pt x="176961" y="2921"/>
                </a:cubicBezTo>
                <a:lnTo>
                  <a:pt x="176961" y="195668"/>
                </a:lnTo>
                <a:cubicBezTo>
                  <a:pt x="176961" y="197713"/>
                  <a:pt x="176097" y="198589"/>
                  <a:pt x="174053" y="198589"/>
                </a:cubicBezTo>
                <a:lnTo>
                  <a:pt x="148640" y="198589"/>
                </a:lnTo>
                <a:cubicBezTo>
                  <a:pt x="146595" y="198589"/>
                  <a:pt x="145719" y="197713"/>
                  <a:pt x="145719" y="195668"/>
                </a:cubicBezTo>
                <a:lnTo>
                  <a:pt x="145719" y="74180"/>
                </a:lnTo>
                <a:lnTo>
                  <a:pt x="144551" y="74180"/>
                </a:lnTo>
                <a:lnTo>
                  <a:pt x="102501" y="167627"/>
                </a:lnTo>
                <a:cubicBezTo>
                  <a:pt x="101333" y="170268"/>
                  <a:pt x="99580" y="171424"/>
                  <a:pt x="96951" y="171424"/>
                </a:cubicBezTo>
                <a:lnTo>
                  <a:pt x="80009" y="171424"/>
                </a:lnTo>
                <a:cubicBezTo>
                  <a:pt x="77380" y="171424"/>
                  <a:pt x="75640" y="170268"/>
                  <a:pt x="74459" y="167627"/>
                </a:cubicBezTo>
                <a:lnTo>
                  <a:pt x="32410" y="74180"/>
                </a:lnTo>
                <a:lnTo>
                  <a:pt x="31241" y="74180"/>
                </a:lnTo>
                <a:lnTo>
                  <a:pt x="31241" y="195668"/>
                </a:lnTo>
                <a:cubicBezTo>
                  <a:pt x="31241" y="197713"/>
                  <a:pt x="30365" y="198589"/>
                  <a:pt x="28320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 rot="0" flipH="0" flipV="0">
            <a:off x="3157559" y="1286084"/>
            <a:ext cx="151853" cy="198589"/>
          </a:xfrm>
          <a:custGeom>
            <a:pathLst>
              <a:path w="151853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628"/>
                </a:lnTo>
                <a:cubicBezTo>
                  <a:pt x="0" y="889"/>
                  <a:pt x="877" y="0"/>
                  <a:pt x="2908" y="0"/>
                </a:cubicBezTo>
                <a:lnTo>
                  <a:pt x="31825" y="0"/>
                </a:lnTo>
                <a:cubicBezTo>
                  <a:pt x="33578" y="0"/>
                  <a:pt x="34454" y="889"/>
                  <a:pt x="34454" y="2628"/>
                </a:cubicBezTo>
                <a:lnTo>
                  <a:pt x="34454" y="139014"/>
                </a:lnTo>
                <a:lnTo>
                  <a:pt x="35331" y="139014"/>
                </a:lnTo>
                <a:lnTo>
                  <a:pt x="118554" y="1752"/>
                </a:lnTo>
                <a:cubicBezTo>
                  <a:pt x="119138" y="584"/>
                  <a:pt x="120306" y="0"/>
                  <a:pt x="122072" y="0"/>
                </a:cubicBezTo>
                <a:lnTo>
                  <a:pt x="148932" y="0"/>
                </a:lnTo>
                <a:cubicBezTo>
                  <a:pt x="150977" y="0"/>
                  <a:pt x="151853" y="889"/>
                  <a:pt x="151853" y="2628"/>
                </a:cubicBezTo>
                <a:lnTo>
                  <a:pt x="151853" y="195668"/>
                </a:lnTo>
                <a:cubicBezTo>
                  <a:pt x="151853" y="197713"/>
                  <a:pt x="150977" y="198589"/>
                  <a:pt x="148932" y="198589"/>
                </a:cubicBezTo>
                <a:lnTo>
                  <a:pt x="120306" y="198589"/>
                </a:lnTo>
                <a:cubicBezTo>
                  <a:pt x="118274" y="198589"/>
                  <a:pt x="117398" y="197713"/>
                  <a:pt x="117398" y="195668"/>
                </a:cubicBezTo>
                <a:lnTo>
                  <a:pt x="117398" y="58991"/>
                </a:lnTo>
                <a:lnTo>
                  <a:pt x="116509" y="58991"/>
                </a:lnTo>
                <a:lnTo>
                  <a:pt x="33286" y="196545"/>
                </a:lnTo>
                <a:cubicBezTo>
                  <a:pt x="32410" y="198005"/>
                  <a:pt x="31241" y="198589"/>
                  <a:pt x="29781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 rot="0" flipH="0" flipV="0">
            <a:off x="3353267" y="1286084"/>
            <a:ext cx="148056" cy="198589"/>
          </a:xfrm>
          <a:custGeom>
            <a:pathLst>
              <a:path w="148056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921"/>
                </a:lnTo>
                <a:cubicBezTo>
                  <a:pt x="0" y="889"/>
                  <a:pt x="877" y="0"/>
                  <a:pt x="2908" y="0"/>
                </a:cubicBezTo>
                <a:lnTo>
                  <a:pt x="31533" y="0"/>
                </a:lnTo>
                <a:cubicBezTo>
                  <a:pt x="33578" y="0"/>
                  <a:pt x="34454" y="889"/>
                  <a:pt x="34454" y="2921"/>
                </a:cubicBezTo>
                <a:lnTo>
                  <a:pt x="34454" y="81191"/>
                </a:lnTo>
                <a:cubicBezTo>
                  <a:pt x="34454" y="82359"/>
                  <a:pt x="35038" y="82943"/>
                  <a:pt x="36207" y="82943"/>
                </a:cubicBezTo>
                <a:lnTo>
                  <a:pt x="111835" y="82943"/>
                </a:lnTo>
                <a:cubicBezTo>
                  <a:pt x="113017" y="82943"/>
                  <a:pt x="113601" y="82359"/>
                  <a:pt x="113601" y="81191"/>
                </a:cubicBezTo>
                <a:lnTo>
                  <a:pt x="113601" y="2921"/>
                </a:lnTo>
                <a:cubicBezTo>
                  <a:pt x="113601" y="889"/>
                  <a:pt x="114464" y="0"/>
                  <a:pt x="116509" y="0"/>
                </a:cubicBezTo>
                <a:lnTo>
                  <a:pt x="145135" y="0"/>
                </a:lnTo>
                <a:cubicBezTo>
                  <a:pt x="147179" y="0"/>
                  <a:pt x="148056" y="889"/>
                  <a:pt x="148056" y="2921"/>
                </a:cubicBezTo>
                <a:lnTo>
                  <a:pt x="148056" y="195668"/>
                </a:lnTo>
                <a:cubicBezTo>
                  <a:pt x="148056" y="197713"/>
                  <a:pt x="147179" y="198589"/>
                  <a:pt x="145135" y="198589"/>
                </a:cubicBezTo>
                <a:lnTo>
                  <a:pt x="116509" y="198589"/>
                </a:lnTo>
                <a:cubicBezTo>
                  <a:pt x="114464" y="198589"/>
                  <a:pt x="113601" y="197713"/>
                  <a:pt x="113601" y="195668"/>
                </a:cubicBezTo>
                <a:lnTo>
                  <a:pt x="113601" y="115646"/>
                </a:lnTo>
                <a:cubicBezTo>
                  <a:pt x="113601" y="114477"/>
                  <a:pt x="113017" y="113906"/>
                  <a:pt x="111835" y="113906"/>
                </a:cubicBezTo>
                <a:lnTo>
                  <a:pt x="36207" y="113906"/>
                </a:lnTo>
                <a:cubicBezTo>
                  <a:pt x="35038" y="113906"/>
                  <a:pt x="34454" y="114477"/>
                  <a:pt x="34454" y="115646"/>
                </a:cubicBezTo>
                <a:lnTo>
                  <a:pt x="34454" y="195668"/>
                </a:lnTo>
                <a:cubicBezTo>
                  <a:pt x="34454" y="197713"/>
                  <a:pt x="33578" y="198589"/>
                  <a:pt x="31533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 rot="0" flipH="0" flipV="0">
            <a:off x="3545182" y="1286084"/>
            <a:ext cx="151853" cy="198589"/>
          </a:xfrm>
          <a:custGeom>
            <a:pathLst>
              <a:path w="151853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628"/>
                </a:lnTo>
                <a:cubicBezTo>
                  <a:pt x="0" y="889"/>
                  <a:pt x="877" y="0"/>
                  <a:pt x="2908" y="0"/>
                </a:cubicBezTo>
                <a:lnTo>
                  <a:pt x="31825" y="0"/>
                </a:lnTo>
                <a:cubicBezTo>
                  <a:pt x="33578" y="0"/>
                  <a:pt x="34454" y="889"/>
                  <a:pt x="34454" y="2628"/>
                </a:cubicBezTo>
                <a:lnTo>
                  <a:pt x="34454" y="139014"/>
                </a:lnTo>
                <a:lnTo>
                  <a:pt x="35331" y="139014"/>
                </a:lnTo>
                <a:lnTo>
                  <a:pt x="118554" y="1752"/>
                </a:lnTo>
                <a:cubicBezTo>
                  <a:pt x="119138" y="584"/>
                  <a:pt x="120306" y="0"/>
                  <a:pt x="122072" y="0"/>
                </a:cubicBezTo>
                <a:lnTo>
                  <a:pt x="148932" y="0"/>
                </a:lnTo>
                <a:cubicBezTo>
                  <a:pt x="150977" y="0"/>
                  <a:pt x="151853" y="889"/>
                  <a:pt x="151853" y="2628"/>
                </a:cubicBezTo>
                <a:lnTo>
                  <a:pt x="151853" y="195668"/>
                </a:lnTo>
                <a:cubicBezTo>
                  <a:pt x="151853" y="197713"/>
                  <a:pt x="150977" y="198589"/>
                  <a:pt x="148932" y="198589"/>
                </a:cubicBezTo>
                <a:lnTo>
                  <a:pt x="120306" y="198589"/>
                </a:lnTo>
                <a:cubicBezTo>
                  <a:pt x="118274" y="198589"/>
                  <a:pt x="117398" y="197713"/>
                  <a:pt x="117398" y="195668"/>
                </a:cubicBezTo>
                <a:lnTo>
                  <a:pt x="117398" y="58991"/>
                </a:lnTo>
                <a:lnTo>
                  <a:pt x="116509" y="58991"/>
                </a:lnTo>
                <a:lnTo>
                  <a:pt x="33286" y="196545"/>
                </a:lnTo>
                <a:cubicBezTo>
                  <a:pt x="32410" y="198005"/>
                  <a:pt x="31241" y="198589"/>
                  <a:pt x="29781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 rot="0" flipH="0" flipV="0">
            <a:off x="3735043" y="1282878"/>
            <a:ext cx="141934" cy="205002"/>
          </a:xfrm>
          <a:custGeom>
            <a:pathLst>
              <a:path w="141934" h="205002">
                <a:moveTo>
                  <a:pt x="5257" y="156235"/>
                </a:moveTo>
                <a:cubicBezTo>
                  <a:pt x="1752" y="145720"/>
                  <a:pt x="0" y="127914"/>
                  <a:pt x="0" y="102502"/>
                </a:cubicBezTo>
                <a:cubicBezTo>
                  <a:pt x="0" y="77102"/>
                  <a:pt x="1752" y="59284"/>
                  <a:pt x="5257" y="48768"/>
                </a:cubicBezTo>
                <a:cubicBezTo>
                  <a:pt x="15480" y="16942"/>
                  <a:pt x="40004" y="0"/>
                  <a:pt x="74179" y="0"/>
                </a:cubicBezTo>
                <a:cubicBezTo>
                  <a:pt x="105713" y="0"/>
                  <a:pt x="129666" y="15761"/>
                  <a:pt x="141350" y="42634"/>
                </a:cubicBezTo>
                <a:cubicBezTo>
                  <a:pt x="141934" y="44387"/>
                  <a:pt x="141350" y="45555"/>
                  <a:pt x="139889" y="46139"/>
                </a:cubicBezTo>
                <a:lnTo>
                  <a:pt x="115061" y="58115"/>
                </a:lnTo>
                <a:cubicBezTo>
                  <a:pt x="113308" y="58992"/>
                  <a:pt x="112140" y="58700"/>
                  <a:pt x="111263" y="56655"/>
                </a:cubicBezTo>
                <a:cubicBezTo>
                  <a:pt x="103389" y="39421"/>
                  <a:pt x="91121" y="30950"/>
                  <a:pt x="74179" y="30950"/>
                </a:cubicBezTo>
                <a:cubicBezTo>
                  <a:pt x="56361" y="30950"/>
                  <a:pt x="44677" y="39713"/>
                  <a:pt x="38543" y="57239"/>
                </a:cubicBezTo>
                <a:cubicBezTo>
                  <a:pt x="36219" y="64542"/>
                  <a:pt x="35051" y="79439"/>
                  <a:pt x="35051" y="102502"/>
                </a:cubicBezTo>
                <a:cubicBezTo>
                  <a:pt x="35051" y="125578"/>
                  <a:pt x="36219" y="140462"/>
                  <a:pt x="38543" y="147765"/>
                </a:cubicBezTo>
                <a:cubicBezTo>
                  <a:pt x="44677" y="165290"/>
                  <a:pt x="56361" y="174053"/>
                  <a:pt x="74179" y="174053"/>
                </a:cubicBezTo>
                <a:cubicBezTo>
                  <a:pt x="91121" y="174053"/>
                  <a:pt x="103389" y="165582"/>
                  <a:pt x="111263" y="148349"/>
                </a:cubicBezTo>
                <a:cubicBezTo>
                  <a:pt x="112140" y="146304"/>
                  <a:pt x="113308" y="146012"/>
                  <a:pt x="115061" y="146888"/>
                </a:cubicBezTo>
                <a:lnTo>
                  <a:pt x="139889" y="158863"/>
                </a:lnTo>
                <a:cubicBezTo>
                  <a:pt x="141350" y="159448"/>
                  <a:pt x="141934" y="160616"/>
                  <a:pt x="141350" y="162369"/>
                </a:cubicBezTo>
                <a:cubicBezTo>
                  <a:pt x="129666" y="189242"/>
                  <a:pt x="105713" y="205002"/>
                  <a:pt x="74179" y="205002"/>
                </a:cubicBezTo>
                <a:cubicBezTo>
                  <a:pt x="40004" y="205002"/>
                  <a:pt x="15480" y="188073"/>
                  <a:pt x="5257" y="156235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 rot="0" flipH="0" flipV="0">
            <a:off x="3893364" y="1286084"/>
            <a:ext cx="147763" cy="198589"/>
          </a:xfrm>
          <a:custGeom>
            <a:pathLst>
              <a:path w="147763" h="198589">
                <a:moveTo>
                  <a:pt x="59575" y="198589"/>
                </a:moveTo>
                <a:cubicBezTo>
                  <a:pt x="57531" y="198589"/>
                  <a:pt x="56654" y="197713"/>
                  <a:pt x="56654" y="195668"/>
                </a:cubicBezTo>
                <a:lnTo>
                  <a:pt x="56654" y="32715"/>
                </a:lnTo>
                <a:cubicBezTo>
                  <a:pt x="56654" y="31546"/>
                  <a:pt x="56070" y="30962"/>
                  <a:pt x="54902" y="30962"/>
                </a:cubicBezTo>
                <a:lnTo>
                  <a:pt x="2908" y="30962"/>
                </a:lnTo>
                <a:cubicBezTo>
                  <a:pt x="876" y="30962"/>
                  <a:pt x="0" y="30086"/>
                  <a:pt x="0" y="28041"/>
                </a:cubicBezTo>
                <a:lnTo>
                  <a:pt x="0" y="2921"/>
                </a:lnTo>
                <a:cubicBezTo>
                  <a:pt x="0" y="889"/>
                  <a:pt x="876" y="0"/>
                  <a:pt x="2908" y="0"/>
                </a:cubicBezTo>
                <a:lnTo>
                  <a:pt x="144842" y="0"/>
                </a:lnTo>
                <a:cubicBezTo>
                  <a:pt x="146887" y="0"/>
                  <a:pt x="147763" y="889"/>
                  <a:pt x="147763" y="2921"/>
                </a:cubicBezTo>
                <a:lnTo>
                  <a:pt x="147763" y="28041"/>
                </a:lnTo>
                <a:cubicBezTo>
                  <a:pt x="147763" y="30086"/>
                  <a:pt x="146887" y="30962"/>
                  <a:pt x="144842" y="30962"/>
                </a:cubicBezTo>
                <a:lnTo>
                  <a:pt x="92861" y="30962"/>
                </a:lnTo>
                <a:cubicBezTo>
                  <a:pt x="91693" y="30962"/>
                  <a:pt x="91109" y="31546"/>
                  <a:pt x="91109" y="32715"/>
                </a:cubicBezTo>
                <a:lnTo>
                  <a:pt x="91109" y="195668"/>
                </a:lnTo>
                <a:cubicBezTo>
                  <a:pt x="91109" y="197713"/>
                  <a:pt x="90232" y="198589"/>
                  <a:pt x="88188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 rot="0" flipH="0" flipV="0">
            <a:off x="4069490" y="1286084"/>
            <a:ext cx="130238" cy="198589"/>
          </a:xfrm>
          <a:custGeom>
            <a:pathLst>
              <a:path w="130238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921"/>
                </a:lnTo>
                <a:cubicBezTo>
                  <a:pt x="0" y="889"/>
                  <a:pt x="877" y="0"/>
                  <a:pt x="2908" y="0"/>
                </a:cubicBezTo>
                <a:lnTo>
                  <a:pt x="127317" y="0"/>
                </a:lnTo>
                <a:cubicBezTo>
                  <a:pt x="129361" y="0"/>
                  <a:pt x="130238" y="889"/>
                  <a:pt x="130238" y="2921"/>
                </a:cubicBezTo>
                <a:lnTo>
                  <a:pt x="130238" y="28041"/>
                </a:lnTo>
                <a:cubicBezTo>
                  <a:pt x="130238" y="30086"/>
                  <a:pt x="129361" y="30962"/>
                  <a:pt x="127317" y="30962"/>
                </a:cubicBezTo>
                <a:lnTo>
                  <a:pt x="36207" y="30962"/>
                </a:lnTo>
                <a:cubicBezTo>
                  <a:pt x="35038" y="30962"/>
                  <a:pt x="34454" y="31546"/>
                  <a:pt x="34454" y="32715"/>
                </a:cubicBezTo>
                <a:lnTo>
                  <a:pt x="34454" y="81191"/>
                </a:lnTo>
                <a:cubicBezTo>
                  <a:pt x="34454" y="82359"/>
                  <a:pt x="35038" y="82943"/>
                  <a:pt x="36207" y="82943"/>
                </a:cubicBezTo>
                <a:lnTo>
                  <a:pt x="113017" y="82943"/>
                </a:lnTo>
                <a:cubicBezTo>
                  <a:pt x="115048" y="82943"/>
                  <a:pt x="115925" y="83820"/>
                  <a:pt x="115925" y="85864"/>
                </a:cubicBezTo>
                <a:lnTo>
                  <a:pt x="115925" y="110985"/>
                </a:lnTo>
                <a:cubicBezTo>
                  <a:pt x="115925" y="113030"/>
                  <a:pt x="115048" y="113906"/>
                  <a:pt x="113017" y="113906"/>
                </a:cubicBezTo>
                <a:lnTo>
                  <a:pt x="36207" y="113906"/>
                </a:lnTo>
                <a:cubicBezTo>
                  <a:pt x="35038" y="113906"/>
                  <a:pt x="34454" y="114477"/>
                  <a:pt x="34454" y="115646"/>
                </a:cubicBezTo>
                <a:lnTo>
                  <a:pt x="34454" y="165887"/>
                </a:lnTo>
                <a:cubicBezTo>
                  <a:pt x="34454" y="167055"/>
                  <a:pt x="35038" y="167627"/>
                  <a:pt x="36207" y="167627"/>
                </a:cubicBezTo>
                <a:lnTo>
                  <a:pt x="127317" y="167627"/>
                </a:lnTo>
                <a:cubicBezTo>
                  <a:pt x="129361" y="167627"/>
                  <a:pt x="130238" y="168503"/>
                  <a:pt x="130238" y="170548"/>
                </a:cubicBezTo>
                <a:lnTo>
                  <a:pt x="130238" y="195668"/>
                </a:lnTo>
                <a:cubicBezTo>
                  <a:pt x="130238" y="197713"/>
                  <a:pt x="129361" y="198589"/>
                  <a:pt x="127317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" name="Picture 159"/>
          <p:cNvPicPr>
            <a:picLocks noChangeAspect="0" noChangeArrowheads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23267" y="1273383"/>
            <a:ext cx="168211" cy="223989"/>
          </a:xfrm>
          <a:prstGeom prst="rect">
            <a:avLst/>
          </a:prstGeom>
          <a:noFill/>
          <a:extLst/>
        </p:spPr>
      </p:pic>
      <p:sp>
        <p:nvSpPr>
          <p:cNvPr id="160" name="Freeform 160"/>
          <p:cNvSpPr/>
          <p:nvPr/>
        </p:nvSpPr>
        <p:spPr>
          <a:xfrm rot="0" flipH="0" flipV="0">
            <a:off x="4404807" y="1282878"/>
            <a:ext cx="141934" cy="205002"/>
          </a:xfrm>
          <a:custGeom>
            <a:pathLst>
              <a:path w="141934" h="205002">
                <a:moveTo>
                  <a:pt x="5257" y="156235"/>
                </a:moveTo>
                <a:cubicBezTo>
                  <a:pt x="1752" y="145720"/>
                  <a:pt x="0" y="127914"/>
                  <a:pt x="0" y="102502"/>
                </a:cubicBezTo>
                <a:cubicBezTo>
                  <a:pt x="0" y="77102"/>
                  <a:pt x="1752" y="59284"/>
                  <a:pt x="5257" y="48768"/>
                </a:cubicBezTo>
                <a:cubicBezTo>
                  <a:pt x="15480" y="16942"/>
                  <a:pt x="40004" y="0"/>
                  <a:pt x="74179" y="0"/>
                </a:cubicBezTo>
                <a:cubicBezTo>
                  <a:pt x="105713" y="0"/>
                  <a:pt x="129666" y="15761"/>
                  <a:pt x="141350" y="42634"/>
                </a:cubicBezTo>
                <a:cubicBezTo>
                  <a:pt x="141934" y="44387"/>
                  <a:pt x="141350" y="45555"/>
                  <a:pt x="139889" y="46139"/>
                </a:cubicBezTo>
                <a:lnTo>
                  <a:pt x="115061" y="58115"/>
                </a:lnTo>
                <a:cubicBezTo>
                  <a:pt x="113308" y="58992"/>
                  <a:pt x="112140" y="58700"/>
                  <a:pt x="111263" y="56655"/>
                </a:cubicBezTo>
                <a:cubicBezTo>
                  <a:pt x="103389" y="39421"/>
                  <a:pt x="91121" y="30950"/>
                  <a:pt x="74179" y="30950"/>
                </a:cubicBezTo>
                <a:cubicBezTo>
                  <a:pt x="56361" y="30950"/>
                  <a:pt x="44677" y="39713"/>
                  <a:pt x="38543" y="57239"/>
                </a:cubicBezTo>
                <a:cubicBezTo>
                  <a:pt x="36219" y="64542"/>
                  <a:pt x="35051" y="79439"/>
                  <a:pt x="35051" y="102502"/>
                </a:cubicBezTo>
                <a:cubicBezTo>
                  <a:pt x="35051" y="125578"/>
                  <a:pt x="36219" y="140462"/>
                  <a:pt x="38543" y="147765"/>
                </a:cubicBezTo>
                <a:cubicBezTo>
                  <a:pt x="44677" y="165290"/>
                  <a:pt x="56361" y="174053"/>
                  <a:pt x="74179" y="174053"/>
                </a:cubicBezTo>
                <a:cubicBezTo>
                  <a:pt x="91121" y="174053"/>
                  <a:pt x="103389" y="165582"/>
                  <a:pt x="111263" y="148349"/>
                </a:cubicBezTo>
                <a:cubicBezTo>
                  <a:pt x="112140" y="146304"/>
                  <a:pt x="113308" y="146012"/>
                  <a:pt x="115061" y="146888"/>
                </a:cubicBezTo>
                <a:lnTo>
                  <a:pt x="139889" y="158863"/>
                </a:lnTo>
                <a:cubicBezTo>
                  <a:pt x="141350" y="159448"/>
                  <a:pt x="141934" y="160616"/>
                  <a:pt x="141350" y="162369"/>
                </a:cubicBezTo>
                <a:cubicBezTo>
                  <a:pt x="129666" y="189242"/>
                  <a:pt x="105713" y="205002"/>
                  <a:pt x="74179" y="205002"/>
                </a:cubicBezTo>
                <a:cubicBezTo>
                  <a:pt x="40004" y="205002"/>
                  <a:pt x="15480" y="188073"/>
                  <a:pt x="5257" y="156235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 rot="0" flipH="0" flipV="0">
            <a:off x="4563127" y="1286084"/>
            <a:ext cx="147763" cy="198589"/>
          </a:xfrm>
          <a:custGeom>
            <a:pathLst>
              <a:path w="147763" h="198589">
                <a:moveTo>
                  <a:pt x="59575" y="198589"/>
                </a:moveTo>
                <a:cubicBezTo>
                  <a:pt x="57531" y="198589"/>
                  <a:pt x="56654" y="197713"/>
                  <a:pt x="56654" y="195668"/>
                </a:cubicBezTo>
                <a:lnTo>
                  <a:pt x="56654" y="32715"/>
                </a:lnTo>
                <a:cubicBezTo>
                  <a:pt x="56654" y="31546"/>
                  <a:pt x="56070" y="30962"/>
                  <a:pt x="54902" y="30962"/>
                </a:cubicBezTo>
                <a:lnTo>
                  <a:pt x="2921" y="30962"/>
                </a:lnTo>
                <a:cubicBezTo>
                  <a:pt x="876" y="30962"/>
                  <a:pt x="0" y="30086"/>
                  <a:pt x="0" y="28041"/>
                </a:cubicBezTo>
                <a:lnTo>
                  <a:pt x="0" y="2921"/>
                </a:lnTo>
                <a:cubicBezTo>
                  <a:pt x="0" y="889"/>
                  <a:pt x="876" y="0"/>
                  <a:pt x="2921" y="0"/>
                </a:cubicBezTo>
                <a:lnTo>
                  <a:pt x="144842" y="0"/>
                </a:lnTo>
                <a:cubicBezTo>
                  <a:pt x="146887" y="0"/>
                  <a:pt x="147763" y="889"/>
                  <a:pt x="147763" y="2921"/>
                </a:cubicBezTo>
                <a:lnTo>
                  <a:pt x="147763" y="28041"/>
                </a:lnTo>
                <a:cubicBezTo>
                  <a:pt x="147763" y="30086"/>
                  <a:pt x="146887" y="30962"/>
                  <a:pt x="144842" y="30962"/>
                </a:cubicBezTo>
                <a:lnTo>
                  <a:pt x="92861" y="30962"/>
                </a:lnTo>
                <a:cubicBezTo>
                  <a:pt x="91693" y="30962"/>
                  <a:pt x="91109" y="31546"/>
                  <a:pt x="91109" y="32715"/>
                </a:cubicBezTo>
                <a:lnTo>
                  <a:pt x="91109" y="195668"/>
                </a:lnTo>
                <a:cubicBezTo>
                  <a:pt x="91109" y="197713"/>
                  <a:pt x="90232" y="198589"/>
                  <a:pt x="88188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2" name="Picture 162"/>
          <p:cNvPicPr>
            <a:picLocks noChangeAspect="0" noChangeArrowheads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6551" y="1273389"/>
            <a:ext cx="340748" cy="235117"/>
          </a:xfrm>
          <a:prstGeom prst="rect">
            <a:avLst/>
          </a:prstGeom>
          <a:noFill/>
          <a:extLst/>
        </p:spPr>
      </p:pic>
      <p:sp>
        <p:nvSpPr>
          <p:cNvPr id="163" name="Freeform 163"/>
          <p:cNvSpPr/>
          <p:nvPr/>
        </p:nvSpPr>
        <p:spPr>
          <a:xfrm rot="0" flipH="0" flipV="0">
            <a:off x="2936735" y="1532221"/>
            <a:ext cx="146011" cy="198589"/>
          </a:xfrm>
          <a:custGeom>
            <a:pathLst>
              <a:path w="146011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628"/>
                </a:lnTo>
                <a:cubicBezTo>
                  <a:pt x="0" y="889"/>
                  <a:pt x="877" y="0"/>
                  <a:pt x="2908" y="0"/>
                </a:cubicBezTo>
                <a:lnTo>
                  <a:pt x="143090" y="0"/>
                </a:lnTo>
                <a:cubicBezTo>
                  <a:pt x="145135" y="0"/>
                  <a:pt x="146011" y="889"/>
                  <a:pt x="146011" y="2628"/>
                </a:cubicBezTo>
                <a:lnTo>
                  <a:pt x="146011" y="195668"/>
                </a:lnTo>
                <a:cubicBezTo>
                  <a:pt x="146011" y="197713"/>
                  <a:pt x="145135" y="198589"/>
                  <a:pt x="143395" y="198589"/>
                </a:cubicBezTo>
                <a:lnTo>
                  <a:pt x="114185" y="198589"/>
                </a:lnTo>
                <a:cubicBezTo>
                  <a:pt x="112432" y="198589"/>
                  <a:pt x="111556" y="197713"/>
                  <a:pt x="111556" y="195668"/>
                </a:cubicBezTo>
                <a:lnTo>
                  <a:pt x="111556" y="32715"/>
                </a:lnTo>
                <a:cubicBezTo>
                  <a:pt x="111556" y="31546"/>
                  <a:pt x="110972" y="30962"/>
                  <a:pt x="109803" y="30962"/>
                </a:cubicBezTo>
                <a:lnTo>
                  <a:pt x="36207" y="30962"/>
                </a:lnTo>
                <a:cubicBezTo>
                  <a:pt x="35038" y="30962"/>
                  <a:pt x="34454" y="31546"/>
                  <a:pt x="34454" y="32715"/>
                </a:cubicBezTo>
                <a:lnTo>
                  <a:pt x="34454" y="195668"/>
                </a:lnTo>
                <a:cubicBezTo>
                  <a:pt x="34454" y="197713"/>
                  <a:pt x="33578" y="198589"/>
                  <a:pt x="31825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4" name="Picture 164"/>
          <p:cNvPicPr>
            <a:picLocks noChangeAspect="0" noChangeArrowheads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3891" y="1519520"/>
            <a:ext cx="340508" cy="230286"/>
          </a:xfrm>
          <a:prstGeom prst="rect">
            <a:avLst/>
          </a:prstGeom>
          <a:noFill/>
          <a:extLst/>
        </p:spPr>
      </p:pic>
      <p:sp>
        <p:nvSpPr>
          <p:cNvPr id="165" name="Freeform 165"/>
          <p:cNvSpPr/>
          <p:nvPr/>
        </p:nvSpPr>
        <p:spPr>
          <a:xfrm rot="0" flipH="0" flipV="0">
            <a:off x="3478575" y="1529015"/>
            <a:ext cx="141934" cy="205002"/>
          </a:xfrm>
          <a:custGeom>
            <a:pathLst>
              <a:path w="141934" h="205002">
                <a:moveTo>
                  <a:pt x="5257" y="156235"/>
                </a:moveTo>
                <a:cubicBezTo>
                  <a:pt x="1752" y="145720"/>
                  <a:pt x="0" y="127914"/>
                  <a:pt x="0" y="102502"/>
                </a:cubicBezTo>
                <a:cubicBezTo>
                  <a:pt x="0" y="77102"/>
                  <a:pt x="1752" y="59284"/>
                  <a:pt x="5257" y="48768"/>
                </a:cubicBezTo>
                <a:cubicBezTo>
                  <a:pt x="15480" y="16942"/>
                  <a:pt x="40004" y="0"/>
                  <a:pt x="74179" y="0"/>
                </a:cubicBezTo>
                <a:cubicBezTo>
                  <a:pt x="105713" y="0"/>
                  <a:pt x="129666" y="15761"/>
                  <a:pt x="141350" y="42634"/>
                </a:cubicBezTo>
                <a:cubicBezTo>
                  <a:pt x="141934" y="44387"/>
                  <a:pt x="141350" y="45555"/>
                  <a:pt x="139889" y="46139"/>
                </a:cubicBezTo>
                <a:lnTo>
                  <a:pt x="115061" y="58115"/>
                </a:lnTo>
                <a:cubicBezTo>
                  <a:pt x="113308" y="58992"/>
                  <a:pt x="112140" y="58700"/>
                  <a:pt x="111263" y="56655"/>
                </a:cubicBezTo>
                <a:cubicBezTo>
                  <a:pt x="103389" y="39421"/>
                  <a:pt x="91121" y="30950"/>
                  <a:pt x="74179" y="30950"/>
                </a:cubicBezTo>
                <a:cubicBezTo>
                  <a:pt x="56361" y="30950"/>
                  <a:pt x="44677" y="39713"/>
                  <a:pt x="38543" y="57239"/>
                </a:cubicBezTo>
                <a:cubicBezTo>
                  <a:pt x="36219" y="64542"/>
                  <a:pt x="35051" y="79439"/>
                  <a:pt x="35051" y="102502"/>
                </a:cubicBezTo>
                <a:cubicBezTo>
                  <a:pt x="35051" y="125578"/>
                  <a:pt x="36219" y="140462"/>
                  <a:pt x="38543" y="147765"/>
                </a:cubicBezTo>
                <a:cubicBezTo>
                  <a:pt x="44677" y="165290"/>
                  <a:pt x="56361" y="174053"/>
                  <a:pt x="74179" y="174053"/>
                </a:cubicBezTo>
                <a:cubicBezTo>
                  <a:pt x="91121" y="174053"/>
                  <a:pt x="103389" y="165582"/>
                  <a:pt x="111263" y="148349"/>
                </a:cubicBezTo>
                <a:cubicBezTo>
                  <a:pt x="112140" y="146304"/>
                  <a:pt x="113308" y="146012"/>
                  <a:pt x="115061" y="146888"/>
                </a:cubicBezTo>
                <a:lnTo>
                  <a:pt x="139889" y="158863"/>
                </a:lnTo>
                <a:cubicBezTo>
                  <a:pt x="141350" y="159448"/>
                  <a:pt x="141934" y="160616"/>
                  <a:pt x="141350" y="162369"/>
                </a:cubicBezTo>
                <a:cubicBezTo>
                  <a:pt x="129666" y="189242"/>
                  <a:pt x="105713" y="205002"/>
                  <a:pt x="74179" y="205002"/>
                </a:cubicBezTo>
                <a:cubicBezTo>
                  <a:pt x="40004" y="205002"/>
                  <a:pt x="15480" y="188073"/>
                  <a:pt x="5257" y="156235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6" name="Picture 166"/>
          <p:cNvPicPr>
            <a:picLocks noChangeAspect="0" noChangeArrowheads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39671" y="1519526"/>
            <a:ext cx="167614" cy="223989"/>
          </a:xfrm>
          <a:prstGeom prst="rect">
            <a:avLst/>
          </a:prstGeom>
          <a:noFill/>
          <a:extLst/>
        </p:spPr>
      </p:pic>
      <p:sp>
        <p:nvSpPr>
          <p:cNvPr id="167" name="Freeform 167"/>
          <p:cNvSpPr/>
          <p:nvPr/>
        </p:nvSpPr>
        <p:spPr>
          <a:xfrm rot="0" flipH="0" flipV="0">
            <a:off x="3829678" y="1532221"/>
            <a:ext cx="130238" cy="198589"/>
          </a:xfrm>
          <a:custGeom>
            <a:pathLst>
              <a:path w="130238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921"/>
                </a:lnTo>
                <a:cubicBezTo>
                  <a:pt x="0" y="889"/>
                  <a:pt x="877" y="0"/>
                  <a:pt x="2908" y="0"/>
                </a:cubicBezTo>
                <a:lnTo>
                  <a:pt x="127317" y="0"/>
                </a:lnTo>
                <a:cubicBezTo>
                  <a:pt x="129361" y="0"/>
                  <a:pt x="130238" y="889"/>
                  <a:pt x="130238" y="2921"/>
                </a:cubicBezTo>
                <a:lnTo>
                  <a:pt x="130238" y="28041"/>
                </a:lnTo>
                <a:cubicBezTo>
                  <a:pt x="130238" y="30086"/>
                  <a:pt x="129361" y="30962"/>
                  <a:pt x="127317" y="30962"/>
                </a:cubicBezTo>
                <a:lnTo>
                  <a:pt x="36207" y="30962"/>
                </a:lnTo>
                <a:cubicBezTo>
                  <a:pt x="35038" y="30962"/>
                  <a:pt x="34454" y="31546"/>
                  <a:pt x="34454" y="32715"/>
                </a:cubicBezTo>
                <a:lnTo>
                  <a:pt x="34454" y="81191"/>
                </a:lnTo>
                <a:cubicBezTo>
                  <a:pt x="34454" y="82359"/>
                  <a:pt x="35038" y="82943"/>
                  <a:pt x="36207" y="82943"/>
                </a:cubicBezTo>
                <a:lnTo>
                  <a:pt x="113017" y="82943"/>
                </a:lnTo>
                <a:cubicBezTo>
                  <a:pt x="115048" y="82943"/>
                  <a:pt x="115925" y="83820"/>
                  <a:pt x="115925" y="85864"/>
                </a:cubicBezTo>
                <a:lnTo>
                  <a:pt x="115925" y="110985"/>
                </a:lnTo>
                <a:cubicBezTo>
                  <a:pt x="115925" y="113030"/>
                  <a:pt x="115048" y="113906"/>
                  <a:pt x="113017" y="113906"/>
                </a:cubicBezTo>
                <a:lnTo>
                  <a:pt x="36207" y="113906"/>
                </a:lnTo>
                <a:cubicBezTo>
                  <a:pt x="35038" y="113906"/>
                  <a:pt x="34454" y="114477"/>
                  <a:pt x="34454" y="115646"/>
                </a:cubicBezTo>
                <a:lnTo>
                  <a:pt x="34454" y="165887"/>
                </a:lnTo>
                <a:cubicBezTo>
                  <a:pt x="34454" y="167055"/>
                  <a:pt x="35038" y="167627"/>
                  <a:pt x="36207" y="167627"/>
                </a:cubicBezTo>
                <a:lnTo>
                  <a:pt x="127317" y="167627"/>
                </a:lnTo>
                <a:cubicBezTo>
                  <a:pt x="129361" y="167627"/>
                  <a:pt x="130238" y="168503"/>
                  <a:pt x="130238" y="170548"/>
                </a:cubicBezTo>
                <a:lnTo>
                  <a:pt x="130238" y="195668"/>
                </a:lnTo>
                <a:cubicBezTo>
                  <a:pt x="130238" y="197713"/>
                  <a:pt x="129361" y="198589"/>
                  <a:pt x="127317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 rot="0" flipH="0" flipV="0">
            <a:off x="3996168" y="1532223"/>
            <a:ext cx="254647" cy="240055"/>
          </a:xfrm>
          <a:custGeom>
            <a:pathLst>
              <a:path w="254647" h="240055">
                <a:moveTo>
                  <a:pt x="225158" y="240055"/>
                </a:moveTo>
                <a:cubicBezTo>
                  <a:pt x="223393" y="240055"/>
                  <a:pt x="222530" y="239179"/>
                  <a:pt x="222530" y="237427"/>
                </a:cubicBezTo>
                <a:lnTo>
                  <a:pt x="222530" y="200343"/>
                </a:lnTo>
                <a:cubicBezTo>
                  <a:pt x="222530" y="199174"/>
                  <a:pt x="221945" y="198590"/>
                  <a:pt x="220764" y="198590"/>
                </a:cubicBezTo>
                <a:lnTo>
                  <a:pt x="2908" y="198590"/>
                </a:lnTo>
                <a:cubicBezTo>
                  <a:pt x="877" y="198590"/>
                  <a:pt x="0" y="197714"/>
                  <a:pt x="0" y="195961"/>
                </a:cubicBezTo>
                <a:lnTo>
                  <a:pt x="0" y="2921"/>
                </a:lnTo>
                <a:cubicBezTo>
                  <a:pt x="0" y="876"/>
                  <a:pt x="877" y="0"/>
                  <a:pt x="2908" y="0"/>
                </a:cubicBezTo>
                <a:lnTo>
                  <a:pt x="31826" y="0"/>
                </a:lnTo>
                <a:cubicBezTo>
                  <a:pt x="33579" y="0"/>
                  <a:pt x="34455" y="876"/>
                  <a:pt x="34455" y="2921"/>
                </a:cubicBezTo>
                <a:lnTo>
                  <a:pt x="34455" y="165887"/>
                </a:lnTo>
                <a:cubicBezTo>
                  <a:pt x="34455" y="167043"/>
                  <a:pt x="35039" y="167627"/>
                  <a:pt x="36208" y="167627"/>
                </a:cubicBezTo>
                <a:lnTo>
                  <a:pt x="97536" y="167627"/>
                </a:lnTo>
                <a:cubicBezTo>
                  <a:pt x="98705" y="167627"/>
                  <a:pt x="99289" y="167043"/>
                  <a:pt x="99289" y="165887"/>
                </a:cubicBezTo>
                <a:lnTo>
                  <a:pt x="99289" y="2921"/>
                </a:lnTo>
                <a:cubicBezTo>
                  <a:pt x="99289" y="876"/>
                  <a:pt x="100165" y="0"/>
                  <a:pt x="101613" y="0"/>
                </a:cubicBezTo>
                <a:lnTo>
                  <a:pt x="131128" y="0"/>
                </a:lnTo>
                <a:cubicBezTo>
                  <a:pt x="132868" y="0"/>
                  <a:pt x="133744" y="876"/>
                  <a:pt x="133744" y="2921"/>
                </a:cubicBezTo>
                <a:lnTo>
                  <a:pt x="133744" y="165887"/>
                </a:lnTo>
                <a:cubicBezTo>
                  <a:pt x="133744" y="167043"/>
                  <a:pt x="134341" y="167627"/>
                  <a:pt x="135497" y="167627"/>
                </a:cubicBezTo>
                <a:lnTo>
                  <a:pt x="196837" y="167627"/>
                </a:lnTo>
                <a:cubicBezTo>
                  <a:pt x="197993" y="167627"/>
                  <a:pt x="198577" y="167043"/>
                  <a:pt x="198577" y="165887"/>
                </a:cubicBezTo>
                <a:lnTo>
                  <a:pt x="198577" y="2921"/>
                </a:lnTo>
                <a:cubicBezTo>
                  <a:pt x="198577" y="876"/>
                  <a:pt x="199466" y="0"/>
                  <a:pt x="200914" y="0"/>
                </a:cubicBezTo>
                <a:lnTo>
                  <a:pt x="230123" y="0"/>
                </a:lnTo>
                <a:cubicBezTo>
                  <a:pt x="232168" y="0"/>
                  <a:pt x="233032" y="876"/>
                  <a:pt x="233032" y="2921"/>
                </a:cubicBezTo>
                <a:lnTo>
                  <a:pt x="233032" y="165887"/>
                </a:lnTo>
                <a:cubicBezTo>
                  <a:pt x="233032" y="167043"/>
                  <a:pt x="233628" y="167627"/>
                  <a:pt x="234797" y="167627"/>
                </a:cubicBezTo>
                <a:lnTo>
                  <a:pt x="251726" y="167627"/>
                </a:lnTo>
                <a:cubicBezTo>
                  <a:pt x="253771" y="167627"/>
                  <a:pt x="254647" y="168504"/>
                  <a:pt x="254647" y="170256"/>
                </a:cubicBezTo>
                <a:lnTo>
                  <a:pt x="254647" y="237427"/>
                </a:lnTo>
                <a:cubicBezTo>
                  <a:pt x="254647" y="239179"/>
                  <a:pt x="253771" y="240055"/>
                  <a:pt x="252018" y="240055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 rot="0" flipH="0" flipV="0">
            <a:off x="4277751" y="1532221"/>
            <a:ext cx="130238" cy="198589"/>
          </a:xfrm>
          <a:custGeom>
            <a:pathLst>
              <a:path w="130238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921"/>
                </a:lnTo>
                <a:cubicBezTo>
                  <a:pt x="0" y="889"/>
                  <a:pt x="877" y="0"/>
                  <a:pt x="2908" y="0"/>
                </a:cubicBezTo>
                <a:lnTo>
                  <a:pt x="127317" y="0"/>
                </a:lnTo>
                <a:cubicBezTo>
                  <a:pt x="129361" y="0"/>
                  <a:pt x="130238" y="889"/>
                  <a:pt x="130238" y="2921"/>
                </a:cubicBezTo>
                <a:lnTo>
                  <a:pt x="130238" y="28041"/>
                </a:lnTo>
                <a:cubicBezTo>
                  <a:pt x="130238" y="30086"/>
                  <a:pt x="129361" y="30962"/>
                  <a:pt x="127317" y="30962"/>
                </a:cubicBezTo>
                <a:lnTo>
                  <a:pt x="36207" y="30962"/>
                </a:lnTo>
                <a:cubicBezTo>
                  <a:pt x="35038" y="30962"/>
                  <a:pt x="34454" y="31546"/>
                  <a:pt x="34454" y="32715"/>
                </a:cubicBezTo>
                <a:lnTo>
                  <a:pt x="34454" y="81191"/>
                </a:lnTo>
                <a:cubicBezTo>
                  <a:pt x="34454" y="82359"/>
                  <a:pt x="35038" y="82943"/>
                  <a:pt x="36207" y="82943"/>
                </a:cubicBezTo>
                <a:lnTo>
                  <a:pt x="113017" y="82943"/>
                </a:lnTo>
                <a:cubicBezTo>
                  <a:pt x="115048" y="82943"/>
                  <a:pt x="115925" y="83820"/>
                  <a:pt x="115925" y="85864"/>
                </a:cubicBezTo>
                <a:lnTo>
                  <a:pt x="115925" y="110985"/>
                </a:lnTo>
                <a:cubicBezTo>
                  <a:pt x="115925" y="113030"/>
                  <a:pt x="115048" y="113906"/>
                  <a:pt x="113017" y="113906"/>
                </a:cubicBezTo>
                <a:lnTo>
                  <a:pt x="36207" y="113906"/>
                </a:lnTo>
                <a:cubicBezTo>
                  <a:pt x="35038" y="113906"/>
                  <a:pt x="34454" y="114477"/>
                  <a:pt x="34454" y="115646"/>
                </a:cubicBezTo>
                <a:lnTo>
                  <a:pt x="34454" y="165887"/>
                </a:lnTo>
                <a:cubicBezTo>
                  <a:pt x="34454" y="167055"/>
                  <a:pt x="35038" y="167627"/>
                  <a:pt x="36207" y="167627"/>
                </a:cubicBezTo>
                <a:lnTo>
                  <a:pt x="127317" y="167627"/>
                </a:lnTo>
                <a:cubicBezTo>
                  <a:pt x="129361" y="167627"/>
                  <a:pt x="130238" y="168503"/>
                  <a:pt x="130238" y="170548"/>
                </a:cubicBezTo>
                <a:lnTo>
                  <a:pt x="130238" y="195668"/>
                </a:lnTo>
                <a:cubicBezTo>
                  <a:pt x="130238" y="197713"/>
                  <a:pt x="129361" y="198589"/>
                  <a:pt x="127317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 rot="0" flipH="0" flipV="0">
            <a:off x="4444240" y="1532221"/>
            <a:ext cx="148056" cy="198589"/>
          </a:xfrm>
          <a:custGeom>
            <a:pathLst>
              <a:path w="148056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921"/>
                </a:lnTo>
                <a:cubicBezTo>
                  <a:pt x="0" y="889"/>
                  <a:pt x="877" y="0"/>
                  <a:pt x="2908" y="0"/>
                </a:cubicBezTo>
                <a:lnTo>
                  <a:pt x="31533" y="0"/>
                </a:lnTo>
                <a:cubicBezTo>
                  <a:pt x="33578" y="0"/>
                  <a:pt x="34454" y="889"/>
                  <a:pt x="34454" y="2921"/>
                </a:cubicBezTo>
                <a:lnTo>
                  <a:pt x="34454" y="81191"/>
                </a:lnTo>
                <a:cubicBezTo>
                  <a:pt x="34454" y="82359"/>
                  <a:pt x="35038" y="82943"/>
                  <a:pt x="36207" y="82943"/>
                </a:cubicBezTo>
                <a:lnTo>
                  <a:pt x="111835" y="82943"/>
                </a:lnTo>
                <a:cubicBezTo>
                  <a:pt x="113017" y="82943"/>
                  <a:pt x="113601" y="82359"/>
                  <a:pt x="113601" y="81191"/>
                </a:cubicBezTo>
                <a:lnTo>
                  <a:pt x="113601" y="2921"/>
                </a:lnTo>
                <a:cubicBezTo>
                  <a:pt x="113601" y="889"/>
                  <a:pt x="114464" y="0"/>
                  <a:pt x="116509" y="0"/>
                </a:cubicBezTo>
                <a:lnTo>
                  <a:pt x="145135" y="0"/>
                </a:lnTo>
                <a:cubicBezTo>
                  <a:pt x="147179" y="0"/>
                  <a:pt x="148056" y="889"/>
                  <a:pt x="148056" y="2921"/>
                </a:cubicBezTo>
                <a:lnTo>
                  <a:pt x="148056" y="195668"/>
                </a:lnTo>
                <a:cubicBezTo>
                  <a:pt x="148056" y="197713"/>
                  <a:pt x="147179" y="198589"/>
                  <a:pt x="145135" y="198589"/>
                </a:cubicBezTo>
                <a:lnTo>
                  <a:pt x="116509" y="198589"/>
                </a:lnTo>
                <a:cubicBezTo>
                  <a:pt x="114464" y="198589"/>
                  <a:pt x="113601" y="197713"/>
                  <a:pt x="113601" y="195668"/>
                </a:cubicBezTo>
                <a:lnTo>
                  <a:pt x="113601" y="115646"/>
                </a:lnTo>
                <a:cubicBezTo>
                  <a:pt x="113601" y="114477"/>
                  <a:pt x="113017" y="113906"/>
                  <a:pt x="111835" y="113906"/>
                </a:cubicBezTo>
                <a:lnTo>
                  <a:pt x="36207" y="113906"/>
                </a:lnTo>
                <a:cubicBezTo>
                  <a:pt x="35038" y="113906"/>
                  <a:pt x="34454" y="114477"/>
                  <a:pt x="34454" y="115646"/>
                </a:cubicBezTo>
                <a:lnTo>
                  <a:pt x="34454" y="195668"/>
                </a:lnTo>
                <a:cubicBezTo>
                  <a:pt x="34454" y="197713"/>
                  <a:pt x="33578" y="198589"/>
                  <a:pt x="31533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 rot="0" flipH="0" flipV="0">
            <a:off x="4636153" y="1532221"/>
            <a:ext cx="151853" cy="198589"/>
          </a:xfrm>
          <a:custGeom>
            <a:pathLst>
              <a:path w="151853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628"/>
                </a:lnTo>
                <a:cubicBezTo>
                  <a:pt x="0" y="889"/>
                  <a:pt x="877" y="0"/>
                  <a:pt x="2908" y="0"/>
                </a:cubicBezTo>
                <a:lnTo>
                  <a:pt x="31825" y="0"/>
                </a:lnTo>
                <a:cubicBezTo>
                  <a:pt x="33578" y="0"/>
                  <a:pt x="34454" y="889"/>
                  <a:pt x="34454" y="2628"/>
                </a:cubicBezTo>
                <a:lnTo>
                  <a:pt x="34454" y="139014"/>
                </a:lnTo>
                <a:lnTo>
                  <a:pt x="35331" y="139014"/>
                </a:lnTo>
                <a:lnTo>
                  <a:pt x="118554" y="1752"/>
                </a:lnTo>
                <a:cubicBezTo>
                  <a:pt x="119138" y="584"/>
                  <a:pt x="120306" y="0"/>
                  <a:pt x="122072" y="0"/>
                </a:cubicBezTo>
                <a:lnTo>
                  <a:pt x="148932" y="0"/>
                </a:lnTo>
                <a:cubicBezTo>
                  <a:pt x="150977" y="0"/>
                  <a:pt x="151853" y="889"/>
                  <a:pt x="151853" y="2628"/>
                </a:cubicBezTo>
                <a:lnTo>
                  <a:pt x="151853" y="195668"/>
                </a:lnTo>
                <a:cubicBezTo>
                  <a:pt x="151853" y="197713"/>
                  <a:pt x="150977" y="198589"/>
                  <a:pt x="148932" y="198589"/>
                </a:cubicBezTo>
                <a:lnTo>
                  <a:pt x="120306" y="198589"/>
                </a:lnTo>
                <a:cubicBezTo>
                  <a:pt x="118262" y="198589"/>
                  <a:pt x="117398" y="197713"/>
                  <a:pt x="117398" y="195668"/>
                </a:cubicBezTo>
                <a:lnTo>
                  <a:pt x="117398" y="58991"/>
                </a:lnTo>
                <a:lnTo>
                  <a:pt x="116509" y="58991"/>
                </a:lnTo>
                <a:lnTo>
                  <a:pt x="33286" y="196545"/>
                </a:lnTo>
                <a:cubicBezTo>
                  <a:pt x="32410" y="198005"/>
                  <a:pt x="31241" y="198589"/>
                  <a:pt x="29781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2" name="Picture 172"/>
          <p:cNvPicPr>
            <a:picLocks noChangeAspect="0" noChangeArrowheads="1"/>
          </p:cNvPicPr>
          <p:nvPr/>
        </p:nvPicPr>
        <p:blipFill>
          <a:blip r:embed="rId1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06886" y="1519521"/>
            <a:ext cx="178727" cy="225158"/>
          </a:xfrm>
          <a:prstGeom prst="rect">
            <a:avLst/>
          </a:prstGeom>
          <a:noFill/>
          <a:extLst/>
        </p:spPr>
      </p:pic>
      <p:pic>
        <p:nvPicPr>
          <p:cNvPr id="173" name="Picture 173"/>
          <p:cNvPicPr>
            <a:picLocks noChangeAspect="0" noChangeArrowheads="1"/>
          </p:cNvPicPr>
          <p:nvPr/>
        </p:nvPicPr>
        <p:blipFill>
          <a:blip r:embed="rId1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4023" y="1762506"/>
            <a:ext cx="339876" cy="241300"/>
          </a:xfrm>
          <a:prstGeom prst="rect">
            <a:avLst/>
          </a:prstGeom>
          <a:noFill/>
          <a:extLst/>
        </p:spPr>
      </p:pic>
      <p:sp>
        <p:nvSpPr>
          <p:cNvPr id="174" name="Freeform 174"/>
          <p:cNvSpPr/>
          <p:nvPr/>
        </p:nvSpPr>
        <p:spPr>
          <a:xfrm rot="0" flipH="0" flipV="0">
            <a:off x="3288708" y="1775152"/>
            <a:ext cx="141934" cy="205002"/>
          </a:xfrm>
          <a:custGeom>
            <a:pathLst>
              <a:path w="141934" h="205002">
                <a:moveTo>
                  <a:pt x="5257" y="156235"/>
                </a:moveTo>
                <a:cubicBezTo>
                  <a:pt x="1752" y="145720"/>
                  <a:pt x="0" y="127914"/>
                  <a:pt x="0" y="102502"/>
                </a:cubicBezTo>
                <a:cubicBezTo>
                  <a:pt x="0" y="77102"/>
                  <a:pt x="1752" y="59284"/>
                  <a:pt x="5257" y="48768"/>
                </a:cubicBezTo>
                <a:cubicBezTo>
                  <a:pt x="15480" y="16942"/>
                  <a:pt x="40004" y="0"/>
                  <a:pt x="74179" y="0"/>
                </a:cubicBezTo>
                <a:cubicBezTo>
                  <a:pt x="105713" y="0"/>
                  <a:pt x="129666" y="15761"/>
                  <a:pt x="141350" y="42634"/>
                </a:cubicBezTo>
                <a:cubicBezTo>
                  <a:pt x="141934" y="44387"/>
                  <a:pt x="141350" y="45555"/>
                  <a:pt x="139889" y="46139"/>
                </a:cubicBezTo>
                <a:lnTo>
                  <a:pt x="115061" y="58115"/>
                </a:lnTo>
                <a:cubicBezTo>
                  <a:pt x="113308" y="58992"/>
                  <a:pt x="112140" y="58700"/>
                  <a:pt x="111263" y="56655"/>
                </a:cubicBezTo>
                <a:cubicBezTo>
                  <a:pt x="103389" y="39421"/>
                  <a:pt x="91121" y="30950"/>
                  <a:pt x="74179" y="30950"/>
                </a:cubicBezTo>
                <a:cubicBezTo>
                  <a:pt x="56361" y="30950"/>
                  <a:pt x="44677" y="39713"/>
                  <a:pt x="38543" y="57239"/>
                </a:cubicBezTo>
                <a:cubicBezTo>
                  <a:pt x="36219" y="64542"/>
                  <a:pt x="35051" y="79439"/>
                  <a:pt x="35051" y="102502"/>
                </a:cubicBezTo>
                <a:cubicBezTo>
                  <a:pt x="35051" y="125578"/>
                  <a:pt x="36219" y="140462"/>
                  <a:pt x="38543" y="147765"/>
                </a:cubicBezTo>
                <a:cubicBezTo>
                  <a:pt x="44677" y="165290"/>
                  <a:pt x="56361" y="174053"/>
                  <a:pt x="74179" y="174053"/>
                </a:cubicBezTo>
                <a:cubicBezTo>
                  <a:pt x="91121" y="174053"/>
                  <a:pt x="103389" y="165582"/>
                  <a:pt x="111263" y="148349"/>
                </a:cubicBezTo>
                <a:cubicBezTo>
                  <a:pt x="112140" y="146304"/>
                  <a:pt x="113308" y="146012"/>
                  <a:pt x="115061" y="146888"/>
                </a:cubicBezTo>
                <a:lnTo>
                  <a:pt x="139889" y="158863"/>
                </a:lnTo>
                <a:cubicBezTo>
                  <a:pt x="141350" y="159448"/>
                  <a:pt x="141934" y="160616"/>
                  <a:pt x="141350" y="162369"/>
                </a:cubicBezTo>
                <a:cubicBezTo>
                  <a:pt x="129666" y="189242"/>
                  <a:pt x="105713" y="205002"/>
                  <a:pt x="74179" y="205002"/>
                </a:cubicBezTo>
                <a:cubicBezTo>
                  <a:pt x="40004" y="205002"/>
                  <a:pt x="15480" y="188073"/>
                  <a:pt x="5257" y="156235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 rot="0" flipH="0" flipV="0">
            <a:off x="3456660" y="1775152"/>
            <a:ext cx="141934" cy="205002"/>
          </a:xfrm>
          <a:custGeom>
            <a:pathLst>
              <a:path w="141934" h="205002">
                <a:moveTo>
                  <a:pt x="5257" y="156235"/>
                </a:moveTo>
                <a:cubicBezTo>
                  <a:pt x="1752" y="145720"/>
                  <a:pt x="0" y="127914"/>
                  <a:pt x="0" y="102502"/>
                </a:cubicBezTo>
                <a:cubicBezTo>
                  <a:pt x="0" y="77102"/>
                  <a:pt x="1752" y="59284"/>
                  <a:pt x="5257" y="48768"/>
                </a:cubicBezTo>
                <a:cubicBezTo>
                  <a:pt x="15480" y="16942"/>
                  <a:pt x="40004" y="0"/>
                  <a:pt x="74179" y="0"/>
                </a:cubicBezTo>
                <a:cubicBezTo>
                  <a:pt x="105713" y="0"/>
                  <a:pt x="129666" y="15761"/>
                  <a:pt x="141350" y="42634"/>
                </a:cubicBezTo>
                <a:cubicBezTo>
                  <a:pt x="141934" y="44387"/>
                  <a:pt x="141350" y="45555"/>
                  <a:pt x="139889" y="46139"/>
                </a:cubicBezTo>
                <a:lnTo>
                  <a:pt x="115061" y="58115"/>
                </a:lnTo>
                <a:cubicBezTo>
                  <a:pt x="113308" y="58992"/>
                  <a:pt x="112140" y="58700"/>
                  <a:pt x="111263" y="56655"/>
                </a:cubicBezTo>
                <a:cubicBezTo>
                  <a:pt x="103389" y="39421"/>
                  <a:pt x="91121" y="30950"/>
                  <a:pt x="74179" y="30950"/>
                </a:cubicBezTo>
                <a:cubicBezTo>
                  <a:pt x="56361" y="30950"/>
                  <a:pt x="44677" y="39713"/>
                  <a:pt x="38543" y="57239"/>
                </a:cubicBezTo>
                <a:cubicBezTo>
                  <a:pt x="36219" y="64542"/>
                  <a:pt x="35051" y="79439"/>
                  <a:pt x="35051" y="102502"/>
                </a:cubicBezTo>
                <a:cubicBezTo>
                  <a:pt x="35051" y="125578"/>
                  <a:pt x="36219" y="140462"/>
                  <a:pt x="38543" y="147765"/>
                </a:cubicBezTo>
                <a:cubicBezTo>
                  <a:pt x="44677" y="165290"/>
                  <a:pt x="56361" y="174053"/>
                  <a:pt x="74179" y="174053"/>
                </a:cubicBezTo>
                <a:cubicBezTo>
                  <a:pt x="91121" y="174053"/>
                  <a:pt x="103389" y="165582"/>
                  <a:pt x="111263" y="148349"/>
                </a:cubicBezTo>
                <a:cubicBezTo>
                  <a:pt x="112140" y="146304"/>
                  <a:pt x="113308" y="146012"/>
                  <a:pt x="115061" y="146888"/>
                </a:cubicBezTo>
                <a:lnTo>
                  <a:pt x="139889" y="158863"/>
                </a:lnTo>
                <a:cubicBezTo>
                  <a:pt x="141350" y="159448"/>
                  <a:pt x="141934" y="160616"/>
                  <a:pt x="141350" y="162369"/>
                </a:cubicBezTo>
                <a:cubicBezTo>
                  <a:pt x="129666" y="189242"/>
                  <a:pt x="105713" y="205002"/>
                  <a:pt x="74179" y="205002"/>
                </a:cubicBezTo>
                <a:cubicBezTo>
                  <a:pt x="40004" y="205002"/>
                  <a:pt x="15480" y="188073"/>
                  <a:pt x="5257" y="156235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Freeform 176"/>
          <p:cNvSpPr/>
          <p:nvPr/>
        </p:nvSpPr>
        <p:spPr>
          <a:xfrm rot="0" flipH="0" flipV="0">
            <a:off x="3630460" y="1778358"/>
            <a:ext cx="151853" cy="198589"/>
          </a:xfrm>
          <a:custGeom>
            <a:pathLst>
              <a:path w="151853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628"/>
                </a:lnTo>
                <a:cubicBezTo>
                  <a:pt x="0" y="889"/>
                  <a:pt x="877" y="0"/>
                  <a:pt x="2908" y="0"/>
                </a:cubicBezTo>
                <a:lnTo>
                  <a:pt x="31825" y="0"/>
                </a:lnTo>
                <a:cubicBezTo>
                  <a:pt x="33578" y="0"/>
                  <a:pt x="34454" y="889"/>
                  <a:pt x="34454" y="2628"/>
                </a:cubicBezTo>
                <a:lnTo>
                  <a:pt x="34454" y="139014"/>
                </a:lnTo>
                <a:lnTo>
                  <a:pt x="35331" y="139014"/>
                </a:lnTo>
                <a:lnTo>
                  <a:pt x="118554" y="1752"/>
                </a:lnTo>
                <a:cubicBezTo>
                  <a:pt x="119138" y="584"/>
                  <a:pt x="120306" y="0"/>
                  <a:pt x="122072" y="0"/>
                </a:cubicBezTo>
                <a:lnTo>
                  <a:pt x="148932" y="0"/>
                </a:lnTo>
                <a:cubicBezTo>
                  <a:pt x="150977" y="0"/>
                  <a:pt x="151853" y="889"/>
                  <a:pt x="151853" y="2628"/>
                </a:cubicBezTo>
                <a:lnTo>
                  <a:pt x="151853" y="195668"/>
                </a:lnTo>
                <a:cubicBezTo>
                  <a:pt x="151853" y="197713"/>
                  <a:pt x="150977" y="198589"/>
                  <a:pt x="148932" y="198589"/>
                </a:cubicBezTo>
                <a:lnTo>
                  <a:pt x="120306" y="198589"/>
                </a:lnTo>
                <a:cubicBezTo>
                  <a:pt x="118274" y="198589"/>
                  <a:pt x="117398" y="197713"/>
                  <a:pt x="117398" y="195668"/>
                </a:cubicBezTo>
                <a:lnTo>
                  <a:pt x="117398" y="58991"/>
                </a:lnTo>
                <a:lnTo>
                  <a:pt x="116509" y="58991"/>
                </a:lnTo>
                <a:lnTo>
                  <a:pt x="33286" y="196545"/>
                </a:lnTo>
                <a:cubicBezTo>
                  <a:pt x="32410" y="198005"/>
                  <a:pt x="31241" y="198589"/>
                  <a:pt x="29781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7" name="Picture 177"/>
          <p:cNvPicPr>
            <a:picLocks noChangeAspect="0" noChangeArrowheads="1"/>
          </p:cNvPicPr>
          <p:nvPr/>
        </p:nvPicPr>
        <p:blipFill>
          <a:blip r:embed="rId1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13468" y="1707184"/>
            <a:ext cx="177253" cy="282457"/>
          </a:xfrm>
          <a:prstGeom prst="rect">
            <a:avLst/>
          </a:prstGeom>
          <a:noFill/>
          <a:extLst/>
        </p:spPr>
      </p:pic>
      <p:sp>
        <p:nvSpPr>
          <p:cNvPr id="178" name="Freeform 178"/>
          <p:cNvSpPr/>
          <p:nvPr/>
        </p:nvSpPr>
        <p:spPr>
          <a:xfrm rot="0" flipH="0" flipV="0">
            <a:off x="4016030" y="1775152"/>
            <a:ext cx="141934" cy="205002"/>
          </a:xfrm>
          <a:custGeom>
            <a:pathLst>
              <a:path w="141934" h="205002">
                <a:moveTo>
                  <a:pt x="5257" y="156235"/>
                </a:moveTo>
                <a:cubicBezTo>
                  <a:pt x="1752" y="145720"/>
                  <a:pt x="0" y="127914"/>
                  <a:pt x="0" y="102502"/>
                </a:cubicBezTo>
                <a:cubicBezTo>
                  <a:pt x="0" y="77102"/>
                  <a:pt x="1752" y="59284"/>
                  <a:pt x="5257" y="48768"/>
                </a:cubicBezTo>
                <a:cubicBezTo>
                  <a:pt x="15480" y="16942"/>
                  <a:pt x="40004" y="0"/>
                  <a:pt x="74179" y="0"/>
                </a:cubicBezTo>
                <a:cubicBezTo>
                  <a:pt x="105713" y="0"/>
                  <a:pt x="129666" y="15761"/>
                  <a:pt x="141350" y="42634"/>
                </a:cubicBezTo>
                <a:cubicBezTo>
                  <a:pt x="141934" y="44387"/>
                  <a:pt x="141350" y="45555"/>
                  <a:pt x="139889" y="46139"/>
                </a:cubicBezTo>
                <a:lnTo>
                  <a:pt x="115061" y="58115"/>
                </a:lnTo>
                <a:cubicBezTo>
                  <a:pt x="113308" y="58992"/>
                  <a:pt x="112140" y="58700"/>
                  <a:pt x="111263" y="56655"/>
                </a:cubicBezTo>
                <a:cubicBezTo>
                  <a:pt x="103389" y="39421"/>
                  <a:pt x="91121" y="30950"/>
                  <a:pt x="74179" y="30950"/>
                </a:cubicBezTo>
                <a:cubicBezTo>
                  <a:pt x="56361" y="30950"/>
                  <a:pt x="44677" y="39713"/>
                  <a:pt x="38543" y="57239"/>
                </a:cubicBezTo>
                <a:cubicBezTo>
                  <a:pt x="36219" y="64542"/>
                  <a:pt x="35051" y="79439"/>
                  <a:pt x="35051" y="102502"/>
                </a:cubicBezTo>
                <a:cubicBezTo>
                  <a:pt x="35051" y="125578"/>
                  <a:pt x="36219" y="140462"/>
                  <a:pt x="38543" y="147765"/>
                </a:cubicBezTo>
                <a:cubicBezTo>
                  <a:pt x="44677" y="165290"/>
                  <a:pt x="56361" y="174053"/>
                  <a:pt x="74179" y="174053"/>
                </a:cubicBezTo>
                <a:cubicBezTo>
                  <a:pt x="91121" y="174053"/>
                  <a:pt x="103389" y="165582"/>
                  <a:pt x="111263" y="148349"/>
                </a:cubicBezTo>
                <a:cubicBezTo>
                  <a:pt x="112140" y="146304"/>
                  <a:pt x="113308" y="146012"/>
                  <a:pt x="115061" y="146888"/>
                </a:cubicBezTo>
                <a:lnTo>
                  <a:pt x="139889" y="158863"/>
                </a:lnTo>
                <a:cubicBezTo>
                  <a:pt x="141350" y="159448"/>
                  <a:pt x="141934" y="160616"/>
                  <a:pt x="141350" y="162369"/>
                </a:cubicBezTo>
                <a:cubicBezTo>
                  <a:pt x="129666" y="189242"/>
                  <a:pt x="105713" y="205002"/>
                  <a:pt x="74179" y="205002"/>
                </a:cubicBezTo>
                <a:cubicBezTo>
                  <a:pt x="40004" y="205002"/>
                  <a:pt x="15480" y="188073"/>
                  <a:pt x="5257" y="156235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 rot="0" flipH="0" flipV="0">
            <a:off x="4189830" y="1777189"/>
            <a:ext cx="155943" cy="200926"/>
          </a:xfrm>
          <a:custGeom>
            <a:pathLst>
              <a:path w="155943" h="200926">
                <a:moveTo>
                  <a:pt x="2908" y="199758"/>
                </a:moveTo>
                <a:cubicBezTo>
                  <a:pt x="877" y="199758"/>
                  <a:pt x="0" y="198882"/>
                  <a:pt x="0" y="196837"/>
                </a:cubicBezTo>
                <a:lnTo>
                  <a:pt x="0" y="4090"/>
                </a:lnTo>
                <a:cubicBezTo>
                  <a:pt x="0" y="2058"/>
                  <a:pt x="877" y="1169"/>
                  <a:pt x="2908" y="1169"/>
                </a:cubicBezTo>
                <a:lnTo>
                  <a:pt x="31533" y="1169"/>
                </a:lnTo>
                <a:cubicBezTo>
                  <a:pt x="33578" y="1169"/>
                  <a:pt x="34454" y="2058"/>
                  <a:pt x="34454" y="4090"/>
                </a:cubicBezTo>
                <a:lnTo>
                  <a:pt x="34454" y="81776"/>
                </a:lnTo>
                <a:cubicBezTo>
                  <a:pt x="34454" y="82944"/>
                  <a:pt x="35038" y="83528"/>
                  <a:pt x="36207" y="83528"/>
                </a:cubicBezTo>
                <a:lnTo>
                  <a:pt x="55765" y="83528"/>
                </a:lnTo>
                <a:cubicBezTo>
                  <a:pt x="67741" y="83528"/>
                  <a:pt x="76212" y="76810"/>
                  <a:pt x="81482" y="63665"/>
                </a:cubicBezTo>
                <a:lnTo>
                  <a:pt x="94906" y="30087"/>
                </a:lnTo>
                <a:cubicBezTo>
                  <a:pt x="103377" y="8763"/>
                  <a:pt x="115353" y="0"/>
                  <a:pt x="134924" y="0"/>
                </a:cubicBezTo>
                <a:lnTo>
                  <a:pt x="146887" y="0"/>
                </a:lnTo>
                <a:cubicBezTo>
                  <a:pt x="148932" y="0"/>
                  <a:pt x="149808" y="877"/>
                  <a:pt x="149808" y="2921"/>
                </a:cubicBezTo>
                <a:lnTo>
                  <a:pt x="149808" y="27750"/>
                </a:lnTo>
                <a:cubicBezTo>
                  <a:pt x="149808" y="29502"/>
                  <a:pt x="148932" y="30379"/>
                  <a:pt x="146887" y="30379"/>
                </a:cubicBezTo>
                <a:lnTo>
                  <a:pt x="143090" y="30379"/>
                </a:lnTo>
                <a:cubicBezTo>
                  <a:pt x="132295" y="30379"/>
                  <a:pt x="128498" y="33592"/>
                  <a:pt x="123824" y="45263"/>
                </a:cubicBezTo>
                <a:lnTo>
                  <a:pt x="113601" y="71260"/>
                </a:lnTo>
                <a:cubicBezTo>
                  <a:pt x="108343" y="84989"/>
                  <a:pt x="101917" y="93167"/>
                  <a:pt x="94614" y="96088"/>
                </a:cubicBezTo>
                <a:lnTo>
                  <a:pt x="94614" y="97257"/>
                </a:lnTo>
                <a:cubicBezTo>
                  <a:pt x="103669" y="99302"/>
                  <a:pt x="110667" y="106604"/>
                  <a:pt x="115645" y="119152"/>
                </a:cubicBezTo>
                <a:lnTo>
                  <a:pt x="129361" y="154204"/>
                </a:lnTo>
                <a:cubicBezTo>
                  <a:pt x="134035" y="167056"/>
                  <a:pt x="137248" y="169964"/>
                  <a:pt x="148640" y="169964"/>
                </a:cubicBezTo>
                <a:lnTo>
                  <a:pt x="153021" y="169964"/>
                </a:lnTo>
                <a:cubicBezTo>
                  <a:pt x="155053" y="169964"/>
                  <a:pt x="155943" y="170853"/>
                  <a:pt x="155943" y="172593"/>
                </a:cubicBezTo>
                <a:lnTo>
                  <a:pt x="155943" y="198006"/>
                </a:lnTo>
                <a:cubicBezTo>
                  <a:pt x="155943" y="200050"/>
                  <a:pt x="155053" y="200926"/>
                  <a:pt x="153021" y="200926"/>
                </a:cubicBezTo>
                <a:lnTo>
                  <a:pt x="138709" y="200926"/>
                </a:lnTo>
                <a:cubicBezTo>
                  <a:pt x="118859" y="200926"/>
                  <a:pt x="106590" y="191580"/>
                  <a:pt x="98119" y="170269"/>
                </a:cubicBezTo>
                <a:lnTo>
                  <a:pt x="83222" y="132588"/>
                </a:lnTo>
                <a:cubicBezTo>
                  <a:pt x="78269" y="120625"/>
                  <a:pt x="69798" y="114491"/>
                  <a:pt x="57530" y="114491"/>
                </a:cubicBezTo>
                <a:lnTo>
                  <a:pt x="36207" y="114491"/>
                </a:lnTo>
                <a:cubicBezTo>
                  <a:pt x="35038" y="114491"/>
                  <a:pt x="34454" y="115075"/>
                  <a:pt x="34454" y="116231"/>
                </a:cubicBezTo>
                <a:lnTo>
                  <a:pt x="34454" y="196837"/>
                </a:lnTo>
                <a:cubicBezTo>
                  <a:pt x="34454" y="198882"/>
                  <a:pt x="33578" y="199758"/>
                  <a:pt x="31533" y="199758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0" name="Picture 180"/>
          <p:cNvPicPr>
            <a:picLocks noChangeAspect="0" noChangeArrowheads="1"/>
          </p:cNvPicPr>
          <p:nvPr/>
        </p:nvPicPr>
        <p:blipFill>
          <a:blip r:embed="rId1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53256" y="1711706"/>
            <a:ext cx="358443" cy="281154"/>
          </a:xfrm>
          <a:prstGeom prst="rect">
            <a:avLst/>
          </a:prstGeom>
          <a:noFill/>
          <a:extLst/>
        </p:spPr>
      </p:pic>
      <p:pic>
        <p:nvPicPr>
          <p:cNvPr id="181" name="Picture 181"/>
          <p:cNvPicPr>
            <a:picLocks noChangeAspect="0" noChangeArrowheads="1"/>
          </p:cNvPicPr>
          <p:nvPr/>
        </p:nvPicPr>
        <p:blipFill>
          <a:blip r:embed="rId1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13226" y="2008591"/>
            <a:ext cx="231279" cy="230402"/>
          </a:xfrm>
          <a:prstGeom prst="rect">
            <a:avLst/>
          </a:prstGeom>
          <a:noFill/>
          <a:extLst/>
        </p:spPr>
      </p:pic>
      <p:sp>
        <p:nvSpPr>
          <p:cNvPr id="182" name="Freeform 182"/>
          <p:cNvSpPr/>
          <p:nvPr/>
        </p:nvSpPr>
        <p:spPr>
          <a:xfrm rot="0" flipH="0" flipV="0">
            <a:off x="3164864" y="2024495"/>
            <a:ext cx="130238" cy="198589"/>
          </a:xfrm>
          <a:custGeom>
            <a:pathLst>
              <a:path w="130238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921"/>
                </a:lnTo>
                <a:cubicBezTo>
                  <a:pt x="0" y="889"/>
                  <a:pt x="877" y="0"/>
                  <a:pt x="2908" y="0"/>
                </a:cubicBezTo>
                <a:lnTo>
                  <a:pt x="127317" y="0"/>
                </a:lnTo>
                <a:cubicBezTo>
                  <a:pt x="129361" y="0"/>
                  <a:pt x="130238" y="889"/>
                  <a:pt x="130238" y="2921"/>
                </a:cubicBezTo>
                <a:lnTo>
                  <a:pt x="130238" y="28041"/>
                </a:lnTo>
                <a:cubicBezTo>
                  <a:pt x="130238" y="30086"/>
                  <a:pt x="129361" y="30962"/>
                  <a:pt x="127317" y="30962"/>
                </a:cubicBezTo>
                <a:lnTo>
                  <a:pt x="36207" y="30962"/>
                </a:lnTo>
                <a:cubicBezTo>
                  <a:pt x="35038" y="30962"/>
                  <a:pt x="34454" y="31546"/>
                  <a:pt x="34454" y="32715"/>
                </a:cubicBezTo>
                <a:lnTo>
                  <a:pt x="34454" y="81191"/>
                </a:lnTo>
                <a:cubicBezTo>
                  <a:pt x="34454" y="82359"/>
                  <a:pt x="35038" y="82943"/>
                  <a:pt x="36207" y="82943"/>
                </a:cubicBezTo>
                <a:lnTo>
                  <a:pt x="113017" y="82943"/>
                </a:lnTo>
                <a:cubicBezTo>
                  <a:pt x="115048" y="82943"/>
                  <a:pt x="115925" y="83820"/>
                  <a:pt x="115925" y="85864"/>
                </a:cubicBezTo>
                <a:lnTo>
                  <a:pt x="115925" y="110985"/>
                </a:lnTo>
                <a:cubicBezTo>
                  <a:pt x="115925" y="113030"/>
                  <a:pt x="115048" y="113906"/>
                  <a:pt x="113017" y="113906"/>
                </a:cubicBezTo>
                <a:lnTo>
                  <a:pt x="36207" y="113906"/>
                </a:lnTo>
                <a:cubicBezTo>
                  <a:pt x="35038" y="113906"/>
                  <a:pt x="34454" y="114477"/>
                  <a:pt x="34454" y="115646"/>
                </a:cubicBezTo>
                <a:lnTo>
                  <a:pt x="34454" y="165887"/>
                </a:lnTo>
                <a:cubicBezTo>
                  <a:pt x="34454" y="167055"/>
                  <a:pt x="35038" y="167627"/>
                  <a:pt x="36207" y="167627"/>
                </a:cubicBezTo>
                <a:lnTo>
                  <a:pt x="127317" y="167627"/>
                </a:lnTo>
                <a:cubicBezTo>
                  <a:pt x="129361" y="167627"/>
                  <a:pt x="130238" y="168503"/>
                  <a:pt x="130238" y="170548"/>
                </a:cubicBezTo>
                <a:lnTo>
                  <a:pt x="130238" y="195668"/>
                </a:lnTo>
                <a:cubicBezTo>
                  <a:pt x="130238" y="197713"/>
                  <a:pt x="129361" y="198589"/>
                  <a:pt x="127317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3" name="Picture 183"/>
          <p:cNvPicPr>
            <a:picLocks noChangeAspect="0" noChangeArrowheads="1"/>
          </p:cNvPicPr>
          <p:nvPr/>
        </p:nvPicPr>
        <p:blipFill>
          <a:blip r:embed="rId1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99664" y="2011801"/>
            <a:ext cx="216103" cy="265455"/>
          </a:xfrm>
          <a:prstGeom prst="rect">
            <a:avLst/>
          </a:prstGeom>
          <a:noFill/>
          <a:extLst/>
        </p:spPr>
      </p:pic>
      <p:sp>
        <p:nvSpPr>
          <p:cNvPr id="184" name="Freeform 184"/>
          <p:cNvSpPr/>
          <p:nvPr/>
        </p:nvSpPr>
        <p:spPr>
          <a:xfrm rot="0" flipH="0" flipV="0">
            <a:off x="3529976" y="2024495"/>
            <a:ext cx="130238" cy="198589"/>
          </a:xfrm>
          <a:custGeom>
            <a:pathLst>
              <a:path w="130238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921"/>
                </a:lnTo>
                <a:cubicBezTo>
                  <a:pt x="0" y="889"/>
                  <a:pt x="877" y="0"/>
                  <a:pt x="2908" y="0"/>
                </a:cubicBezTo>
                <a:lnTo>
                  <a:pt x="127317" y="0"/>
                </a:lnTo>
                <a:cubicBezTo>
                  <a:pt x="129361" y="0"/>
                  <a:pt x="130238" y="889"/>
                  <a:pt x="130238" y="2921"/>
                </a:cubicBezTo>
                <a:lnTo>
                  <a:pt x="130238" y="28041"/>
                </a:lnTo>
                <a:cubicBezTo>
                  <a:pt x="130238" y="30086"/>
                  <a:pt x="129361" y="30962"/>
                  <a:pt x="127317" y="30962"/>
                </a:cubicBezTo>
                <a:lnTo>
                  <a:pt x="36207" y="30962"/>
                </a:lnTo>
                <a:cubicBezTo>
                  <a:pt x="35038" y="30962"/>
                  <a:pt x="34454" y="31546"/>
                  <a:pt x="34454" y="32715"/>
                </a:cubicBezTo>
                <a:lnTo>
                  <a:pt x="34454" y="81191"/>
                </a:lnTo>
                <a:cubicBezTo>
                  <a:pt x="34454" y="82359"/>
                  <a:pt x="35038" y="82943"/>
                  <a:pt x="36207" y="82943"/>
                </a:cubicBezTo>
                <a:lnTo>
                  <a:pt x="113017" y="82943"/>
                </a:lnTo>
                <a:cubicBezTo>
                  <a:pt x="115048" y="82943"/>
                  <a:pt x="115925" y="83820"/>
                  <a:pt x="115925" y="85864"/>
                </a:cubicBezTo>
                <a:lnTo>
                  <a:pt x="115925" y="110985"/>
                </a:lnTo>
                <a:cubicBezTo>
                  <a:pt x="115925" y="113030"/>
                  <a:pt x="115048" y="113906"/>
                  <a:pt x="113017" y="113906"/>
                </a:cubicBezTo>
                <a:lnTo>
                  <a:pt x="36207" y="113906"/>
                </a:lnTo>
                <a:cubicBezTo>
                  <a:pt x="35038" y="113906"/>
                  <a:pt x="34454" y="114477"/>
                  <a:pt x="34454" y="115646"/>
                </a:cubicBezTo>
                <a:lnTo>
                  <a:pt x="34454" y="165887"/>
                </a:lnTo>
                <a:cubicBezTo>
                  <a:pt x="34454" y="167055"/>
                  <a:pt x="35038" y="167627"/>
                  <a:pt x="36207" y="167627"/>
                </a:cubicBezTo>
                <a:lnTo>
                  <a:pt x="127317" y="167627"/>
                </a:lnTo>
                <a:cubicBezTo>
                  <a:pt x="129361" y="167627"/>
                  <a:pt x="130238" y="168503"/>
                  <a:pt x="130238" y="170548"/>
                </a:cubicBezTo>
                <a:lnTo>
                  <a:pt x="130238" y="195668"/>
                </a:lnTo>
                <a:cubicBezTo>
                  <a:pt x="130238" y="197713"/>
                  <a:pt x="129361" y="198589"/>
                  <a:pt x="127317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5" name="Picture 185"/>
          <p:cNvPicPr>
            <a:picLocks noChangeAspect="0" noChangeArrowheads="1"/>
          </p:cNvPicPr>
          <p:nvPr/>
        </p:nvPicPr>
        <p:blipFill>
          <a:blip r:embed="rId1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83754" y="2011794"/>
            <a:ext cx="329445" cy="233312"/>
          </a:xfrm>
          <a:prstGeom prst="rect">
            <a:avLst/>
          </a:prstGeom>
          <a:noFill/>
          <a:extLst/>
        </p:spPr>
      </p:pic>
      <p:sp>
        <p:nvSpPr>
          <p:cNvPr id="186" name="Freeform 186"/>
          <p:cNvSpPr/>
          <p:nvPr/>
        </p:nvSpPr>
        <p:spPr>
          <a:xfrm rot="0" flipH="0" flipV="0">
            <a:off x="4033827" y="2024496"/>
            <a:ext cx="167918" cy="240055"/>
          </a:xfrm>
          <a:custGeom>
            <a:pathLst>
              <a:path w="167918" h="240055">
                <a:moveTo>
                  <a:pt x="138137" y="240055"/>
                </a:moveTo>
                <a:cubicBezTo>
                  <a:pt x="136677" y="240055"/>
                  <a:pt x="135788" y="239179"/>
                  <a:pt x="135788" y="237427"/>
                </a:cubicBezTo>
                <a:lnTo>
                  <a:pt x="135788" y="200343"/>
                </a:lnTo>
                <a:cubicBezTo>
                  <a:pt x="135788" y="199174"/>
                  <a:pt x="135216" y="198590"/>
                  <a:pt x="134048" y="198590"/>
                </a:cubicBezTo>
                <a:lnTo>
                  <a:pt x="2921" y="198590"/>
                </a:lnTo>
                <a:cubicBezTo>
                  <a:pt x="876" y="198590"/>
                  <a:pt x="0" y="197714"/>
                  <a:pt x="0" y="195961"/>
                </a:cubicBezTo>
                <a:lnTo>
                  <a:pt x="0" y="2921"/>
                </a:lnTo>
                <a:cubicBezTo>
                  <a:pt x="0" y="876"/>
                  <a:pt x="876" y="0"/>
                  <a:pt x="2921" y="0"/>
                </a:cubicBezTo>
                <a:lnTo>
                  <a:pt x="31839" y="0"/>
                </a:lnTo>
                <a:cubicBezTo>
                  <a:pt x="33591" y="0"/>
                  <a:pt x="34467" y="876"/>
                  <a:pt x="34467" y="2921"/>
                </a:cubicBezTo>
                <a:lnTo>
                  <a:pt x="34467" y="165887"/>
                </a:lnTo>
                <a:cubicBezTo>
                  <a:pt x="34467" y="167043"/>
                  <a:pt x="35052" y="167627"/>
                  <a:pt x="36220" y="167627"/>
                </a:cubicBezTo>
                <a:lnTo>
                  <a:pt x="109816" y="167627"/>
                </a:lnTo>
                <a:cubicBezTo>
                  <a:pt x="110972" y="167627"/>
                  <a:pt x="111556" y="167043"/>
                  <a:pt x="111556" y="165887"/>
                </a:cubicBezTo>
                <a:lnTo>
                  <a:pt x="111556" y="2921"/>
                </a:lnTo>
                <a:cubicBezTo>
                  <a:pt x="111556" y="876"/>
                  <a:pt x="112445" y="0"/>
                  <a:pt x="114185" y="0"/>
                </a:cubicBezTo>
                <a:lnTo>
                  <a:pt x="143394" y="0"/>
                </a:lnTo>
                <a:cubicBezTo>
                  <a:pt x="145147" y="0"/>
                  <a:pt x="146011" y="876"/>
                  <a:pt x="146011" y="2921"/>
                </a:cubicBezTo>
                <a:lnTo>
                  <a:pt x="146011" y="165887"/>
                </a:lnTo>
                <a:cubicBezTo>
                  <a:pt x="146011" y="167043"/>
                  <a:pt x="146607" y="167627"/>
                  <a:pt x="147776" y="167627"/>
                </a:cubicBezTo>
                <a:lnTo>
                  <a:pt x="164997" y="167627"/>
                </a:lnTo>
                <a:cubicBezTo>
                  <a:pt x="167042" y="167627"/>
                  <a:pt x="167918" y="168504"/>
                  <a:pt x="167918" y="170256"/>
                </a:cubicBezTo>
                <a:lnTo>
                  <a:pt x="167918" y="237427"/>
                </a:lnTo>
                <a:cubicBezTo>
                  <a:pt x="167918" y="239179"/>
                  <a:pt x="167042" y="240055"/>
                  <a:pt x="165302" y="240055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 rot="0" flipH="0" flipV="0">
            <a:off x="4228661" y="2024495"/>
            <a:ext cx="151853" cy="198589"/>
          </a:xfrm>
          <a:custGeom>
            <a:pathLst>
              <a:path w="151853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628"/>
                </a:lnTo>
                <a:cubicBezTo>
                  <a:pt x="0" y="889"/>
                  <a:pt x="877" y="0"/>
                  <a:pt x="2908" y="0"/>
                </a:cubicBezTo>
                <a:lnTo>
                  <a:pt x="31825" y="0"/>
                </a:lnTo>
                <a:cubicBezTo>
                  <a:pt x="33578" y="0"/>
                  <a:pt x="34454" y="889"/>
                  <a:pt x="34454" y="2628"/>
                </a:cubicBezTo>
                <a:lnTo>
                  <a:pt x="34454" y="139014"/>
                </a:lnTo>
                <a:lnTo>
                  <a:pt x="35331" y="139014"/>
                </a:lnTo>
                <a:lnTo>
                  <a:pt x="118554" y="1752"/>
                </a:lnTo>
                <a:cubicBezTo>
                  <a:pt x="119138" y="584"/>
                  <a:pt x="120306" y="0"/>
                  <a:pt x="122072" y="0"/>
                </a:cubicBezTo>
                <a:lnTo>
                  <a:pt x="148932" y="0"/>
                </a:lnTo>
                <a:cubicBezTo>
                  <a:pt x="150977" y="0"/>
                  <a:pt x="151853" y="889"/>
                  <a:pt x="151853" y="2628"/>
                </a:cubicBezTo>
                <a:lnTo>
                  <a:pt x="151853" y="195668"/>
                </a:lnTo>
                <a:cubicBezTo>
                  <a:pt x="151853" y="197713"/>
                  <a:pt x="150977" y="198589"/>
                  <a:pt x="148932" y="198589"/>
                </a:cubicBezTo>
                <a:lnTo>
                  <a:pt x="120306" y="198589"/>
                </a:lnTo>
                <a:cubicBezTo>
                  <a:pt x="118262" y="198589"/>
                  <a:pt x="117398" y="197713"/>
                  <a:pt x="117398" y="195668"/>
                </a:cubicBezTo>
                <a:lnTo>
                  <a:pt x="117398" y="58991"/>
                </a:lnTo>
                <a:lnTo>
                  <a:pt x="116509" y="58991"/>
                </a:lnTo>
                <a:lnTo>
                  <a:pt x="33286" y="196545"/>
                </a:lnTo>
                <a:cubicBezTo>
                  <a:pt x="32410" y="198005"/>
                  <a:pt x="31241" y="198589"/>
                  <a:pt x="29781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 rot="0" flipH="0" flipV="0">
            <a:off x="4424371" y="2024495"/>
            <a:ext cx="151853" cy="198589"/>
          </a:xfrm>
          <a:custGeom>
            <a:pathLst>
              <a:path w="151853" h="198589">
                <a:moveTo>
                  <a:pt x="2908" y="198589"/>
                </a:moveTo>
                <a:cubicBezTo>
                  <a:pt x="877" y="198589"/>
                  <a:pt x="0" y="197713"/>
                  <a:pt x="0" y="195668"/>
                </a:cubicBezTo>
                <a:lnTo>
                  <a:pt x="0" y="2628"/>
                </a:lnTo>
                <a:cubicBezTo>
                  <a:pt x="0" y="889"/>
                  <a:pt x="877" y="0"/>
                  <a:pt x="2908" y="0"/>
                </a:cubicBezTo>
                <a:lnTo>
                  <a:pt x="31825" y="0"/>
                </a:lnTo>
                <a:cubicBezTo>
                  <a:pt x="33578" y="0"/>
                  <a:pt x="34454" y="889"/>
                  <a:pt x="34454" y="2628"/>
                </a:cubicBezTo>
                <a:lnTo>
                  <a:pt x="34454" y="139014"/>
                </a:lnTo>
                <a:lnTo>
                  <a:pt x="35331" y="139014"/>
                </a:lnTo>
                <a:lnTo>
                  <a:pt x="118554" y="1752"/>
                </a:lnTo>
                <a:cubicBezTo>
                  <a:pt x="119138" y="584"/>
                  <a:pt x="120306" y="0"/>
                  <a:pt x="122072" y="0"/>
                </a:cubicBezTo>
                <a:lnTo>
                  <a:pt x="148932" y="0"/>
                </a:lnTo>
                <a:cubicBezTo>
                  <a:pt x="150977" y="0"/>
                  <a:pt x="151853" y="889"/>
                  <a:pt x="151853" y="2628"/>
                </a:cubicBezTo>
                <a:lnTo>
                  <a:pt x="151853" y="195668"/>
                </a:lnTo>
                <a:cubicBezTo>
                  <a:pt x="151853" y="197713"/>
                  <a:pt x="150977" y="198589"/>
                  <a:pt x="148932" y="198589"/>
                </a:cubicBezTo>
                <a:lnTo>
                  <a:pt x="120306" y="198589"/>
                </a:lnTo>
                <a:cubicBezTo>
                  <a:pt x="118262" y="198589"/>
                  <a:pt x="117398" y="197713"/>
                  <a:pt x="117398" y="195668"/>
                </a:cubicBezTo>
                <a:lnTo>
                  <a:pt x="117398" y="58991"/>
                </a:lnTo>
                <a:lnTo>
                  <a:pt x="116509" y="58991"/>
                </a:lnTo>
                <a:lnTo>
                  <a:pt x="33286" y="196545"/>
                </a:lnTo>
                <a:cubicBezTo>
                  <a:pt x="32410" y="198005"/>
                  <a:pt x="31241" y="198589"/>
                  <a:pt x="29781" y="19858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 rot="0" flipH="0" flipV="0">
            <a:off x="1845475" y="2141043"/>
            <a:ext cx="52019" cy="30874"/>
          </a:xfrm>
          <a:custGeom>
            <a:pathLst>
              <a:path w="52019" h="30874">
                <a:moveTo>
                  <a:pt x="0" y="0"/>
                </a:moveTo>
                <a:lnTo>
                  <a:pt x="52019" y="0"/>
                </a:lnTo>
                <a:lnTo>
                  <a:pt x="52019" y="30874"/>
                </a:lnTo>
                <a:lnTo>
                  <a:pt x="0" y="30874"/>
                </a:lnTo>
                <a:lnTo>
                  <a:pt x="0" y="0"/>
                </a:lnTo>
                <a:close/>
              </a:path>
            </a:pathLst>
          </a:custGeom>
          <a:solidFill>
            <a:srgbClr val="F2C43A">
              <a:alpha val="100000"/>
            </a:srgbClr>
          </a:solidFill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0" name="Picture 190"/>
          <p:cNvPicPr>
            <a:picLocks noChangeAspect="0" noChangeArrowheads="1"/>
          </p:cNvPicPr>
          <p:nvPr/>
        </p:nvPicPr>
        <p:blipFill>
          <a:blip r:embed="rId1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75790" y="1213486"/>
            <a:ext cx="102959" cy="122465"/>
          </a:xfrm>
          <a:prstGeom prst="rect">
            <a:avLst/>
          </a:prstGeom>
          <a:noFill/>
          <a:extLst/>
        </p:spPr>
      </p:pic>
      <p:sp>
        <p:nvSpPr>
          <p:cNvPr id="191" name="Freeform 191"/>
          <p:cNvSpPr/>
          <p:nvPr/>
        </p:nvSpPr>
        <p:spPr>
          <a:xfrm rot="0" flipH="0" flipV="0">
            <a:off x="1588500" y="1226188"/>
            <a:ext cx="81800" cy="97052"/>
          </a:xfrm>
          <a:custGeom>
            <a:pathLst>
              <a:path w="81800" h="97052">
                <a:moveTo>
                  <a:pt x="0" y="2755"/>
                </a:moveTo>
                <a:lnTo>
                  <a:pt x="16268" y="0"/>
                </a:lnTo>
                <a:cubicBezTo>
                  <a:pt x="14477" y="8558"/>
                  <a:pt x="33909" y="22757"/>
                  <a:pt x="62026" y="39267"/>
                </a:cubicBezTo>
                <a:cubicBezTo>
                  <a:pt x="75577" y="56564"/>
                  <a:pt x="81800" y="75386"/>
                  <a:pt x="74383" y="97052"/>
                </a:cubicBezTo>
                <a:cubicBezTo>
                  <a:pt x="50063" y="84377"/>
                  <a:pt x="30810" y="68223"/>
                  <a:pt x="20269" y="46150"/>
                </a:cubicBezTo>
                <a:cubicBezTo>
                  <a:pt x="16827" y="29272"/>
                  <a:pt x="10121" y="14781"/>
                  <a:pt x="0" y="2755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" name="Picture 192"/>
          <p:cNvPicPr>
            <a:picLocks noChangeAspect="0" noChangeArrowheads="1"/>
          </p:cNvPicPr>
          <p:nvPr/>
        </p:nvPicPr>
        <p:blipFill>
          <a:blip r:embed="rId1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62788" y="1137680"/>
            <a:ext cx="219999" cy="145839"/>
          </a:xfrm>
          <a:prstGeom prst="rect">
            <a:avLst/>
          </a:prstGeom>
          <a:noFill/>
          <a:extLst/>
        </p:spPr>
      </p:pic>
      <p:sp>
        <p:nvSpPr>
          <p:cNvPr id="193" name="Freeform 193"/>
          <p:cNvSpPr/>
          <p:nvPr/>
        </p:nvSpPr>
        <p:spPr>
          <a:xfrm rot="0" flipH="0" flipV="0">
            <a:off x="1373040" y="1143736"/>
            <a:ext cx="197040" cy="127990"/>
          </a:xfrm>
          <a:custGeom>
            <a:pathLst>
              <a:path w="197040" h="127990">
                <a:moveTo>
                  <a:pt x="2692" y="90373"/>
                </a:moveTo>
                <a:cubicBezTo>
                  <a:pt x="0" y="27635"/>
                  <a:pt x="20014" y="0"/>
                  <a:pt x="63017" y="7989"/>
                </a:cubicBezTo>
                <a:cubicBezTo>
                  <a:pt x="112153" y="33897"/>
                  <a:pt x="140982" y="87237"/>
                  <a:pt x="197040" y="125831"/>
                </a:cubicBezTo>
                <a:cubicBezTo>
                  <a:pt x="191515" y="127495"/>
                  <a:pt x="185140" y="127990"/>
                  <a:pt x="175691" y="124180"/>
                </a:cubicBezTo>
                <a:cubicBezTo>
                  <a:pt x="167029" y="115823"/>
                  <a:pt x="113385" y="48552"/>
                  <a:pt x="62991" y="71971"/>
                </a:cubicBezTo>
                <a:cubicBezTo>
                  <a:pt x="48856" y="64656"/>
                  <a:pt x="23799" y="56642"/>
                  <a:pt x="10108" y="90132"/>
                </a:cubicBezTo>
                <a:cubicBezTo>
                  <a:pt x="9042" y="92722"/>
                  <a:pt x="4889" y="90944"/>
                  <a:pt x="2692" y="90373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4" name="Picture 194"/>
          <p:cNvPicPr>
            <a:picLocks noChangeAspect="0" noChangeArrowheads="1"/>
          </p:cNvPicPr>
          <p:nvPr/>
        </p:nvPicPr>
        <p:blipFill>
          <a:blip r:embed="rId1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29118" y="1213587"/>
            <a:ext cx="200494" cy="79108"/>
          </a:xfrm>
          <a:prstGeom prst="rect">
            <a:avLst/>
          </a:prstGeom>
          <a:noFill/>
          <a:extLst/>
        </p:spPr>
      </p:pic>
      <p:sp>
        <p:nvSpPr>
          <p:cNvPr id="195" name="Freeform 195"/>
          <p:cNvSpPr/>
          <p:nvPr/>
        </p:nvSpPr>
        <p:spPr>
          <a:xfrm rot="0" flipH="0" flipV="0">
            <a:off x="1341812" y="1219015"/>
            <a:ext cx="175094" cy="105955"/>
          </a:xfrm>
          <a:custGeom>
            <a:pathLst>
              <a:path w="175094" h="105955">
                <a:moveTo>
                  <a:pt x="0" y="9004"/>
                </a:moveTo>
                <a:cubicBezTo>
                  <a:pt x="78625" y="51447"/>
                  <a:pt x="96710" y="0"/>
                  <a:pt x="148577" y="8166"/>
                </a:cubicBezTo>
                <a:cubicBezTo>
                  <a:pt x="160820" y="9943"/>
                  <a:pt x="169748" y="15011"/>
                  <a:pt x="175094" y="23672"/>
                </a:cubicBezTo>
                <a:cubicBezTo>
                  <a:pt x="104533" y="41020"/>
                  <a:pt x="39268" y="105955"/>
                  <a:pt x="0" y="9004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6" name="Picture 196"/>
          <p:cNvPicPr>
            <a:picLocks noChangeAspect="0" noChangeArrowheads="1"/>
          </p:cNvPicPr>
          <p:nvPr/>
        </p:nvPicPr>
        <p:blipFill>
          <a:blip r:embed="rId1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50821" y="1230796"/>
            <a:ext cx="100457" cy="97251"/>
          </a:xfrm>
          <a:prstGeom prst="rect">
            <a:avLst/>
          </a:prstGeom>
          <a:noFill/>
          <a:extLst/>
        </p:spPr>
      </p:pic>
      <p:sp>
        <p:nvSpPr>
          <p:cNvPr id="197" name="Freeform 197"/>
          <p:cNvSpPr/>
          <p:nvPr/>
        </p:nvSpPr>
        <p:spPr>
          <a:xfrm rot="0" flipH="0" flipV="0">
            <a:off x="1460023" y="1243495"/>
            <a:ext cx="78548" cy="73519"/>
          </a:xfrm>
          <a:custGeom>
            <a:pathLst>
              <a:path w="78548" h="73519">
                <a:moveTo>
                  <a:pt x="4025" y="69951"/>
                </a:moveTo>
                <a:cubicBezTo>
                  <a:pt x="5231" y="44831"/>
                  <a:pt x="0" y="34150"/>
                  <a:pt x="8355" y="22301"/>
                </a:cubicBezTo>
                <a:cubicBezTo>
                  <a:pt x="17207" y="9728"/>
                  <a:pt x="35775" y="6451"/>
                  <a:pt x="61644" y="0"/>
                </a:cubicBezTo>
                <a:lnTo>
                  <a:pt x="78548" y="15697"/>
                </a:lnTo>
                <a:cubicBezTo>
                  <a:pt x="39889" y="20675"/>
                  <a:pt x="18541" y="36322"/>
                  <a:pt x="15874" y="63500"/>
                </a:cubicBezTo>
                <a:cubicBezTo>
                  <a:pt x="11416" y="72440"/>
                  <a:pt x="7542" y="73519"/>
                  <a:pt x="4025" y="69951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8" name="Picture 198"/>
          <p:cNvPicPr>
            <a:picLocks noChangeAspect="0" noChangeArrowheads="1"/>
          </p:cNvPicPr>
          <p:nvPr/>
        </p:nvPicPr>
        <p:blipFill>
          <a:blip r:embed="rId1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19460" y="1120712"/>
            <a:ext cx="93638" cy="97307"/>
          </a:xfrm>
          <a:prstGeom prst="rect">
            <a:avLst/>
          </a:prstGeom>
          <a:noFill/>
          <a:extLst/>
        </p:spPr>
      </p:pic>
      <p:sp>
        <p:nvSpPr>
          <p:cNvPr id="199" name="Freeform 199"/>
          <p:cNvSpPr/>
          <p:nvPr/>
        </p:nvSpPr>
        <p:spPr>
          <a:xfrm rot="0" flipH="0" flipV="0">
            <a:off x="1423313" y="1124535"/>
            <a:ext cx="80314" cy="80784"/>
          </a:xfrm>
          <a:custGeom>
            <a:pathLst>
              <a:path w="80314" h="80784">
                <a:moveTo>
                  <a:pt x="32321" y="12687"/>
                </a:moveTo>
                <a:cubicBezTo>
                  <a:pt x="61200" y="36740"/>
                  <a:pt x="80314" y="59854"/>
                  <a:pt x="76631" y="80784"/>
                </a:cubicBezTo>
                <a:cubicBezTo>
                  <a:pt x="59029" y="61734"/>
                  <a:pt x="38594" y="41490"/>
                  <a:pt x="12738" y="27190"/>
                </a:cubicBezTo>
                <a:cubicBezTo>
                  <a:pt x="0" y="22694"/>
                  <a:pt x="21654" y="0"/>
                  <a:pt x="32321" y="12687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0" name="Picture 200"/>
          <p:cNvPicPr>
            <a:picLocks noChangeAspect="0" noChangeArrowheads="1"/>
          </p:cNvPicPr>
          <p:nvPr/>
        </p:nvPicPr>
        <p:blipFill>
          <a:blip r:embed="rId2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40562" y="1101040"/>
            <a:ext cx="262800" cy="141563"/>
          </a:xfrm>
          <a:prstGeom prst="rect">
            <a:avLst/>
          </a:prstGeom>
          <a:noFill/>
          <a:extLst/>
        </p:spPr>
      </p:pic>
      <p:sp>
        <p:nvSpPr>
          <p:cNvPr id="201" name="Freeform 201"/>
          <p:cNvSpPr/>
          <p:nvPr/>
        </p:nvSpPr>
        <p:spPr>
          <a:xfrm rot="0" flipH="0" flipV="0">
            <a:off x="1451988" y="1102812"/>
            <a:ext cx="238670" cy="132231"/>
          </a:xfrm>
          <a:custGeom>
            <a:pathLst>
              <a:path w="238670" h="132231">
                <a:moveTo>
                  <a:pt x="8750" y="14274"/>
                </a:moveTo>
                <a:cubicBezTo>
                  <a:pt x="89623" y="0"/>
                  <a:pt x="157339" y="34314"/>
                  <a:pt x="238670" y="15086"/>
                </a:cubicBezTo>
                <a:cubicBezTo>
                  <a:pt x="230758" y="49656"/>
                  <a:pt x="192988" y="67004"/>
                  <a:pt x="98081" y="51472"/>
                </a:cubicBezTo>
                <a:cubicBezTo>
                  <a:pt x="100151" y="81926"/>
                  <a:pt x="127279" y="102754"/>
                  <a:pt x="158863" y="121893"/>
                </a:cubicBezTo>
                <a:cubicBezTo>
                  <a:pt x="119239" y="132231"/>
                  <a:pt x="79349" y="127875"/>
                  <a:pt x="47764" y="102221"/>
                </a:cubicBezTo>
                <a:cubicBezTo>
                  <a:pt x="53174" y="74230"/>
                  <a:pt x="17589" y="47586"/>
                  <a:pt x="2121" y="32892"/>
                </a:cubicBezTo>
                <a:cubicBezTo>
                  <a:pt x="0" y="26847"/>
                  <a:pt x="1753" y="20382"/>
                  <a:pt x="8750" y="14274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2" name="Picture 202"/>
          <p:cNvPicPr>
            <a:picLocks noChangeAspect="0" noChangeArrowheads="1"/>
          </p:cNvPicPr>
          <p:nvPr/>
        </p:nvPicPr>
        <p:blipFill>
          <a:blip r:embed="rId2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71980" y="1133145"/>
            <a:ext cx="90792" cy="34001"/>
          </a:xfrm>
          <a:prstGeom prst="rect">
            <a:avLst/>
          </a:prstGeom>
          <a:noFill/>
          <a:extLst/>
        </p:spPr>
      </p:pic>
      <p:sp>
        <p:nvSpPr>
          <p:cNvPr id="203" name="Freeform 203"/>
          <p:cNvSpPr/>
          <p:nvPr/>
        </p:nvSpPr>
        <p:spPr>
          <a:xfrm rot="0" flipH="0" flipV="0">
            <a:off x="1484680" y="1145842"/>
            <a:ext cx="65379" cy="9067"/>
          </a:xfrm>
          <a:custGeom>
            <a:pathLst>
              <a:path w="65379" h="9067">
                <a:moveTo>
                  <a:pt x="0" y="0"/>
                </a:moveTo>
                <a:cubicBezTo>
                  <a:pt x="2844" y="8191"/>
                  <a:pt x="31483" y="9067"/>
                  <a:pt x="65379" y="8445"/>
                </a:cubicBezTo>
              </a:path>
            </a:pathLst>
          </a:custGeom>
          <a:noFill/>
          <a:ln w="9448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 rot="0" flipH="0" flipV="0">
            <a:off x="1494174" y="1152475"/>
            <a:ext cx="51587" cy="40881"/>
          </a:xfrm>
          <a:custGeom>
            <a:pathLst>
              <a:path w="51587" h="40881">
                <a:moveTo>
                  <a:pt x="34163" y="1943"/>
                </a:moveTo>
                <a:lnTo>
                  <a:pt x="4687" y="0"/>
                </a:lnTo>
                <a:cubicBezTo>
                  <a:pt x="0" y="10452"/>
                  <a:pt x="8878" y="25717"/>
                  <a:pt x="16168" y="30340"/>
                </a:cubicBezTo>
                <a:cubicBezTo>
                  <a:pt x="32792" y="40881"/>
                  <a:pt x="51587" y="34239"/>
                  <a:pt x="51206" y="22123"/>
                </a:cubicBezTo>
                <a:cubicBezTo>
                  <a:pt x="51028" y="16230"/>
                  <a:pt x="32741" y="12496"/>
                  <a:pt x="34163" y="1943"/>
                </a:cubicBezTo>
              </a:path>
            </a:pathLst>
          </a:custGeom>
          <a:solidFill>
            <a:srgbClr val="FFCC3A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 rot="0" flipH="0" flipV="0">
            <a:off x="1494174" y="1152475"/>
            <a:ext cx="51587" cy="40881"/>
          </a:xfrm>
          <a:custGeom>
            <a:pathLst>
              <a:path w="51587" h="40881">
                <a:moveTo>
                  <a:pt x="34163" y="1943"/>
                </a:moveTo>
                <a:lnTo>
                  <a:pt x="4687" y="0"/>
                </a:lnTo>
                <a:cubicBezTo>
                  <a:pt x="0" y="10452"/>
                  <a:pt x="8878" y="25704"/>
                  <a:pt x="16168" y="30340"/>
                </a:cubicBezTo>
                <a:cubicBezTo>
                  <a:pt x="32792" y="40881"/>
                  <a:pt x="51587" y="34251"/>
                  <a:pt x="51206" y="22123"/>
                </a:cubicBezTo>
                <a:cubicBezTo>
                  <a:pt x="51028" y="16230"/>
                  <a:pt x="32741" y="12496"/>
                  <a:pt x="34163" y="1943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6" name="Picture 206"/>
          <p:cNvPicPr>
            <a:picLocks noChangeAspect="0" noChangeArrowheads="1"/>
          </p:cNvPicPr>
          <p:nvPr/>
        </p:nvPicPr>
        <p:blipFill>
          <a:blip r:embed="rId2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38439" y="1143166"/>
            <a:ext cx="147205" cy="62306"/>
          </a:xfrm>
          <a:prstGeom prst="rect">
            <a:avLst/>
          </a:prstGeom>
          <a:noFill/>
          <a:extLst/>
        </p:spPr>
      </p:pic>
      <p:sp>
        <p:nvSpPr>
          <p:cNvPr id="207" name="Freeform 207"/>
          <p:cNvSpPr/>
          <p:nvPr/>
        </p:nvSpPr>
        <p:spPr>
          <a:xfrm rot="0" flipH="0" flipV="0">
            <a:off x="1551148" y="1155869"/>
            <a:ext cx="121793" cy="39598"/>
          </a:xfrm>
          <a:custGeom>
            <a:pathLst>
              <a:path w="121793" h="39598">
                <a:moveTo>
                  <a:pt x="121793" y="0"/>
                </a:moveTo>
                <a:cubicBezTo>
                  <a:pt x="81026" y="7238"/>
                  <a:pt x="40488" y="6959"/>
                  <a:pt x="0" y="330"/>
                </a:cubicBezTo>
                <a:cubicBezTo>
                  <a:pt x="534" y="11049"/>
                  <a:pt x="6770" y="22923"/>
                  <a:pt x="15914" y="35369"/>
                </a:cubicBezTo>
                <a:cubicBezTo>
                  <a:pt x="60668" y="39598"/>
                  <a:pt x="101512" y="37198"/>
                  <a:pt x="121793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8" name="Picture 208"/>
          <p:cNvPicPr>
            <a:picLocks noChangeAspect="0" noChangeArrowheads="1"/>
          </p:cNvPicPr>
          <p:nvPr/>
        </p:nvPicPr>
        <p:blipFill>
          <a:blip r:embed="rId2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66100" y="1157123"/>
            <a:ext cx="81965" cy="33514"/>
          </a:xfrm>
          <a:prstGeom prst="rect">
            <a:avLst/>
          </a:prstGeom>
          <a:noFill/>
          <a:extLst/>
        </p:spPr>
      </p:pic>
      <p:sp>
        <p:nvSpPr>
          <p:cNvPr id="209" name="Freeform 209"/>
          <p:cNvSpPr/>
          <p:nvPr/>
        </p:nvSpPr>
        <p:spPr>
          <a:xfrm rot="0" flipH="0" flipV="0">
            <a:off x="1578804" y="1169354"/>
            <a:ext cx="56565" cy="10731"/>
          </a:xfrm>
          <a:custGeom>
            <a:pathLst>
              <a:path w="56565" h="10731">
                <a:moveTo>
                  <a:pt x="14211" y="660"/>
                </a:moveTo>
                <a:cubicBezTo>
                  <a:pt x="27774" y="191"/>
                  <a:pt x="34264" y="0"/>
                  <a:pt x="56565" y="3758"/>
                </a:cubicBezTo>
                <a:cubicBezTo>
                  <a:pt x="37604" y="10731"/>
                  <a:pt x="29806" y="5752"/>
                  <a:pt x="13716" y="8584"/>
                </a:cubicBezTo>
                <a:lnTo>
                  <a:pt x="0" y="6222"/>
                </a:lnTo>
                <a:lnTo>
                  <a:pt x="14211" y="660"/>
                </a:ln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0" name="Picture 210"/>
          <p:cNvPicPr>
            <a:picLocks noChangeAspect="0" noChangeArrowheads="1"/>
          </p:cNvPicPr>
          <p:nvPr/>
        </p:nvPicPr>
        <p:blipFill>
          <a:blip r:embed="rId2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14868" y="1461694"/>
            <a:ext cx="105815" cy="61278"/>
          </a:xfrm>
          <a:prstGeom prst="rect">
            <a:avLst/>
          </a:prstGeom>
          <a:noFill/>
          <a:extLst/>
        </p:spPr>
      </p:pic>
      <p:sp>
        <p:nvSpPr>
          <p:cNvPr id="211" name="Freeform 211"/>
          <p:cNvSpPr/>
          <p:nvPr/>
        </p:nvSpPr>
        <p:spPr>
          <a:xfrm rot="0" flipH="0" flipV="0">
            <a:off x="1523540" y="1473970"/>
            <a:ext cx="88531" cy="36283"/>
          </a:xfrm>
          <a:custGeom>
            <a:pathLst>
              <a:path w="88531" h="36283">
                <a:moveTo>
                  <a:pt x="15506" y="11658"/>
                </a:moveTo>
                <a:cubicBezTo>
                  <a:pt x="26123" y="16357"/>
                  <a:pt x="37781" y="16534"/>
                  <a:pt x="49796" y="12673"/>
                </a:cubicBezTo>
                <a:cubicBezTo>
                  <a:pt x="57593" y="10160"/>
                  <a:pt x="65290" y="5131"/>
                  <a:pt x="73735" y="1308"/>
                </a:cubicBezTo>
                <a:cubicBezTo>
                  <a:pt x="76618" y="0"/>
                  <a:pt x="80707" y="165"/>
                  <a:pt x="83463" y="1702"/>
                </a:cubicBezTo>
                <a:cubicBezTo>
                  <a:pt x="88531" y="14756"/>
                  <a:pt x="73456" y="24954"/>
                  <a:pt x="48437" y="36143"/>
                </a:cubicBezTo>
                <a:lnTo>
                  <a:pt x="5029" y="36283"/>
                </a:lnTo>
                <a:cubicBezTo>
                  <a:pt x="4343" y="27863"/>
                  <a:pt x="0" y="4788"/>
                  <a:pt x="15506" y="1165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2" name="Picture 212"/>
          <p:cNvPicPr>
            <a:picLocks noChangeAspect="0" noChangeArrowheads="1"/>
          </p:cNvPicPr>
          <p:nvPr/>
        </p:nvPicPr>
        <p:blipFill>
          <a:blip r:embed="rId2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98511" y="1141109"/>
            <a:ext cx="47125" cy="46959"/>
          </a:xfrm>
          <a:prstGeom prst="rect">
            <a:avLst/>
          </a:prstGeom>
          <a:noFill/>
          <a:extLst/>
        </p:spPr>
      </p:pic>
      <p:sp>
        <p:nvSpPr>
          <p:cNvPr id="213" name="Freeform 213"/>
          <p:cNvSpPr/>
          <p:nvPr/>
        </p:nvSpPr>
        <p:spPr>
          <a:xfrm rot="0" flipH="0" flipV="0">
            <a:off x="1511212" y="1153810"/>
            <a:ext cx="32460" cy="30745"/>
          </a:xfrm>
          <a:custGeom>
            <a:pathLst>
              <a:path w="32460" h="30745">
                <a:moveTo>
                  <a:pt x="14439" y="558"/>
                </a:moveTo>
                <a:lnTo>
                  <a:pt x="0" y="0"/>
                </a:lnTo>
                <a:cubicBezTo>
                  <a:pt x="3187" y="30745"/>
                  <a:pt x="32460" y="23151"/>
                  <a:pt x="17486" y="10578"/>
                </a:cubicBezTo>
                <a:cubicBezTo>
                  <a:pt x="15099" y="8597"/>
                  <a:pt x="16128" y="5041"/>
                  <a:pt x="14439" y="558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4" name="Picture 214"/>
          <p:cNvPicPr>
            <a:picLocks noChangeAspect="0" noChangeArrowheads="1"/>
          </p:cNvPicPr>
          <p:nvPr/>
        </p:nvPicPr>
        <p:blipFill>
          <a:blip r:embed="rId2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94002" y="1198563"/>
            <a:ext cx="130538" cy="124587"/>
          </a:xfrm>
          <a:prstGeom prst="rect">
            <a:avLst/>
          </a:prstGeom>
          <a:noFill/>
          <a:extLst/>
        </p:spPr>
      </p:pic>
      <p:sp>
        <p:nvSpPr>
          <p:cNvPr id="215" name="Freeform 215"/>
          <p:cNvSpPr/>
          <p:nvPr/>
        </p:nvSpPr>
        <p:spPr>
          <a:xfrm rot="0" flipH="0" flipV="0">
            <a:off x="1506707" y="1211277"/>
            <a:ext cx="106070" cy="99174"/>
          </a:xfrm>
          <a:custGeom>
            <a:pathLst>
              <a:path w="106070" h="99174">
                <a:moveTo>
                  <a:pt x="0" y="0"/>
                </a:moveTo>
                <a:cubicBezTo>
                  <a:pt x="24447" y="14820"/>
                  <a:pt x="51422" y="21666"/>
                  <a:pt x="81788" y="17665"/>
                </a:cubicBezTo>
                <a:cubicBezTo>
                  <a:pt x="98920" y="38049"/>
                  <a:pt x="106070" y="65633"/>
                  <a:pt x="105041" y="99174"/>
                </a:cubicBezTo>
                <a:cubicBezTo>
                  <a:pt x="73101" y="60210"/>
                  <a:pt x="30276" y="36385"/>
                  <a:pt x="0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 rot="0" flipH="0" flipV="0">
            <a:off x="1562125" y="1229693"/>
            <a:ext cx="35635" cy="50114"/>
          </a:xfrm>
          <a:custGeom>
            <a:pathLst>
              <a:path w="35635" h="50114">
                <a:moveTo>
                  <a:pt x="13080" y="330"/>
                </a:moveTo>
                <a:cubicBezTo>
                  <a:pt x="25792" y="16573"/>
                  <a:pt x="32307" y="33235"/>
                  <a:pt x="35635" y="50114"/>
                </a:cubicBezTo>
                <a:cubicBezTo>
                  <a:pt x="25665" y="31787"/>
                  <a:pt x="14032" y="14884"/>
                  <a:pt x="0" y="0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7" name="Picture 217"/>
          <p:cNvPicPr>
            <a:picLocks noChangeAspect="0" noChangeArrowheads="1"/>
          </p:cNvPicPr>
          <p:nvPr/>
        </p:nvPicPr>
        <p:blipFill>
          <a:blip r:embed="rId2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54365" y="1177595"/>
            <a:ext cx="129679" cy="113614"/>
          </a:xfrm>
          <a:prstGeom prst="rect">
            <a:avLst/>
          </a:prstGeom>
          <a:noFill/>
          <a:extLst/>
        </p:spPr>
      </p:pic>
      <p:sp>
        <p:nvSpPr>
          <p:cNvPr id="218" name="Freeform 218"/>
          <p:cNvSpPr/>
          <p:nvPr/>
        </p:nvSpPr>
        <p:spPr>
          <a:xfrm rot="0" flipH="0" flipV="0">
            <a:off x="1567059" y="1190292"/>
            <a:ext cx="104279" cy="88226"/>
          </a:xfrm>
          <a:custGeom>
            <a:pathLst>
              <a:path w="104279" h="88226">
                <a:moveTo>
                  <a:pt x="56781" y="0"/>
                </a:moveTo>
                <a:cubicBezTo>
                  <a:pt x="86981" y="29082"/>
                  <a:pt x="101611" y="58521"/>
                  <a:pt x="104279" y="88226"/>
                </a:cubicBezTo>
                <a:cubicBezTo>
                  <a:pt x="93636" y="81152"/>
                  <a:pt x="35433" y="48056"/>
                  <a:pt x="32359" y="36995"/>
                </a:cubicBezTo>
                <a:lnTo>
                  <a:pt x="43789" y="34417"/>
                </a:lnTo>
                <a:cubicBezTo>
                  <a:pt x="27445" y="24777"/>
                  <a:pt x="12522" y="13906"/>
                  <a:pt x="0" y="952"/>
                </a:cubicBezTo>
                <a:cubicBezTo>
                  <a:pt x="18935" y="3200"/>
                  <a:pt x="37858" y="2908"/>
                  <a:pt x="56781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 rot="0" flipH="0" flipV="0">
            <a:off x="1593367" y="1192282"/>
            <a:ext cx="58191" cy="60820"/>
          </a:xfrm>
          <a:custGeom>
            <a:pathLst>
              <a:path w="58191" h="60820">
                <a:moveTo>
                  <a:pt x="15659" y="0"/>
                </a:moveTo>
                <a:cubicBezTo>
                  <a:pt x="35102" y="18453"/>
                  <a:pt x="48742" y="38912"/>
                  <a:pt x="58191" y="60820"/>
                </a:cubicBezTo>
                <a:cubicBezTo>
                  <a:pt x="40157" y="38112"/>
                  <a:pt x="20840" y="17843"/>
                  <a:pt x="0" y="469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" name="Picture 220"/>
          <p:cNvPicPr>
            <a:picLocks noChangeAspect="0" noChangeArrowheads="1"/>
          </p:cNvPicPr>
          <p:nvPr/>
        </p:nvPicPr>
        <p:blipFill>
          <a:blip r:embed="rId2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11185" y="1167334"/>
            <a:ext cx="134289" cy="84104"/>
          </a:xfrm>
          <a:prstGeom prst="rect">
            <a:avLst/>
          </a:prstGeom>
          <a:noFill/>
          <a:extLst/>
        </p:spPr>
      </p:pic>
      <p:sp>
        <p:nvSpPr>
          <p:cNvPr id="221" name="Freeform 221"/>
          <p:cNvSpPr/>
          <p:nvPr/>
        </p:nvSpPr>
        <p:spPr>
          <a:xfrm rot="0" flipH="0" flipV="0">
            <a:off x="1623882" y="1180029"/>
            <a:ext cx="108889" cy="64706"/>
          </a:xfrm>
          <a:custGeom>
            <a:pathLst>
              <a:path w="108889" h="64706">
                <a:moveTo>
                  <a:pt x="26809" y="0"/>
                </a:moveTo>
                <a:cubicBezTo>
                  <a:pt x="43890" y="11836"/>
                  <a:pt x="53618" y="19050"/>
                  <a:pt x="72655" y="28016"/>
                </a:cubicBezTo>
                <a:cubicBezTo>
                  <a:pt x="82015" y="32423"/>
                  <a:pt x="98818" y="31343"/>
                  <a:pt x="108889" y="32448"/>
                </a:cubicBezTo>
                <a:cubicBezTo>
                  <a:pt x="106869" y="64706"/>
                  <a:pt x="73329" y="62102"/>
                  <a:pt x="32714" y="51714"/>
                </a:cubicBezTo>
                <a:cubicBezTo>
                  <a:pt x="24104" y="36601"/>
                  <a:pt x="12814" y="22720"/>
                  <a:pt x="0" y="10045"/>
                </a:cubicBezTo>
                <a:cubicBezTo>
                  <a:pt x="9639" y="8013"/>
                  <a:pt x="19329" y="4864"/>
                  <a:pt x="26809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 rot="0" flipH="0" flipV="0">
            <a:off x="1640268" y="1193752"/>
            <a:ext cx="57124" cy="30822"/>
          </a:xfrm>
          <a:custGeom>
            <a:pathLst>
              <a:path w="57124" h="30822">
                <a:moveTo>
                  <a:pt x="0" y="0"/>
                </a:moveTo>
                <a:cubicBezTo>
                  <a:pt x="19494" y="14566"/>
                  <a:pt x="34810" y="20904"/>
                  <a:pt x="57124" y="28917"/>
                </a:cubicBezTo>
                <a:cubicBezTo>
                  <a:pt x="46189" y="30822"/>
                  <a:pt x="34709" y="27863"/>
                  <a:pt x="22834" y="21628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3" name="Picture 223"/>
          <p:cNvPicPr>
            <a:picLocks noChangeAspect="0" noChangeArrowheads="1"/>
          </p:cNvPicPr>
          <p:nvPr/>
        </p:nvPicPr>
        <p:blipFill>
          <a:blip r:embed="rId2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43900" y="1219048"/>
            <a:ext cx="111937" cy="93890"/>
          </a:xfrm>
          <a:prstGeom prst="rect">
            <a:avLst/>
          </a:prstGeom>
          <a:noFill/>
          <a:extLst/>
        </p:spPr>
      </p:pic>
      <p:sp>
        <p:nvSpPr>
          <p:cNvPr id="224" name="Freeform 224"/>
          <p:cNvSpPr/>
          <p:nvPr/>
        </p:nvSpPr>
        <p:spPr>
          <a:xfrm rot="0" flipH="0" flipV="0">
            <a:off x="1656601" y="1231747"/>
            <a:ext cx="86537" cy="68491"/>
          </a:xfrm>
          <a:custGeom>
            <a:pathLst>
              <a:path w="86537" h="68491">
                <a:moveTo>
                  <a:pt x="0" y="0"/>
                </a:moveTo>
                <a:cubicBezTo>
                  <a:pt x="17716" y="5130"/>
                  <a:pt x="35001" y="7404"/>
                  <a:pt x="51866" y="6451"/>
                </a:cubicBezTo>
                <a:cubicBezTo>
                  <a:pt x="73558" y="22593"/>
                  <a:pt x="86461" y="42659"/>
                  <a:pt x="86537" y="68491"/>
                </a:cubicBezTo>
                <a:cubicBezTo>
                  <a:pt x="58877" y="62001"/>
                  <a:pt x="33731" y="51650"/>
                  <a:pt x="12953" y="34518"/>
                </a:cubicBezTo>
                <a:cubicBezTo>
                  <a:pt x="10312" y="21513"/>
                  <a:pt x="5842" y="10160"/>
                  <a:pt x="0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 rot="0" flipH="0" flipV="0">
            <a:off x="1591710" y="1228529"/>
            <a:ext cx="132117" cy="69468"/>
          </a:xfrm>
          <a:custGeom>
            <a:pathLst>
              <a:path w="132117" h="69468">
                <a:moveTo>
                  <a:pt x="87998" y="10553"/>
                </a:moveTo>
                <a:cubicBezTo>
                  <a:pt x="105485" y="22859"/>
                  <a:pt x="122186" y="35775"/>
                  <a:pt x="132117" y="53733"/>
                </a:cubicBezTo>
                <a:cubicBezTo>
                  <a:pt x="93027" y="34492"/>
                  <a:pt x="71692" y="18592"/>
                  <a:pt x="71095" y="6566"/>
                </a:cubicBezTo>
                <a:moveTo>
                  <a:pt x="36081" y="24307"/>
                </a:moveTo>
                <a:cubicBezTo>
                  <a:pt x="47866" y="39280"/>
                  <a:pt x="54356" y="51675"/>
                  <a:pt x="57366" y="69468"/>
                </a:cubicBezTo>
                <a:cubicBezTo>
                  <a:pt x="38811" y="38823"/>
                  <a:pt x="19495" y="18109"/>
                  <a:pt x="0" y="0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6" name="Picture 226"/>
          <p:cNvPicPr>
            <a:picLocks noChangeAspect="0" noChangeArrowheads="1"/>
          </p:cNvPicPr>
          <p:nvPr/>
        </p:nvPicPr>
        <p:blipFill>
          <a:blip r:embed="rId2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82140" y="1259638"/>
            <a:ext cx="89071" cy="151803"/>
          </a:xfrm>
          <a:prstGeom prst="rect">
            <a:avLst/>
          </a:prstGeom>
          <a:noFill/>
          <a:extLst/>
        </p:spPr>
      </p:pic>
      <p:sp>
        <p:nvSpPr>
          <p:cNvPr id="227" name="Freeform 227"/>
          <p:cNvSpPr/>
          <p:nvPr/>
        </p:nvSpPr>
        <p:spPr>
          <a:xfrm rot="0" flipH="0" flipV="0">
            <a:off x="1594844" y="1272332"/>
            <a:ext cx="69799" cy="126414"/>
          </a:xfrm>
          <a:custGeom>
            <a:pathLst>
              <a:path w="69799" h="126414">
                <a:moveTo>
                  <a:pt x="0" y="19646"/>
                </a:moveTo>
                <a:cubicBezTo>
                  <a:pt x="5676" y="24929"/>
                  <a:pt x="11302" y="31342"/>
                  <a:pt x="16903" y="38111"/>
                </a:cubicBezTo>
                <a:cubicBezTo>
                  <a:pt x="17233" y="24840"/>
                  <a:pt x="16497" y="12014"/>
                  <a:pt x="13919" y="0"/>
                </a:cubicBezTo>
                <a:cubicBezTo>
                  <a:pt x="23291" y="19316"/>
                  <a:pt x="38861" y="34187"/>
                  <a:pt x="58889" y="45820"/>
                </a:cubicBezTo>
                <a:cubicBezTo>
                  <a:pt x="69799" y="80339"/>
                  <a:pt x="61048" y="105663"/>
                  <a:pt x="42506" y="126414"/>
                </a:cubicBezTo>
                <a:cubicBezTo>
                  <a:pt x="36817" y="88911"/>
                  <a:pt x="17589" y="47763"/>
                  <a:pt x="0" y="1964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8" name="Picture 228"/>
          <p:cNvPicPr>
            <a:picLocks noChangeAspect="0" noChangeArrowheads="1"/>
          </p:cNvPicPr>
          <p:nvPr/>
        </p:nvPicPr>
        <p:blipFill>
          <a:blip r:embed="rId2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38185" y="1253210"/>
            <a:ext cx="95722" cy="117158"/>
          </a:xfrm>
          <a:prstGeom prst="rect">
            <a:avLst/>
          </a:prstGeom>
          <a:noFill/>
          <a:extLst/>
        </p:spPr>
      </p:pic>
      <p:sp>
        <p:nvSpPr>
          <p:cNvPr id="229" name="Freeform 229"/>
          <p:cNvSpPr/>
          <p:nvPr/>
        </p:nvSpPr>
        <p:spPr>
          <a:xfrm rot="0" flipH="0" flipV="0">
            <a:off x="1650884" y="1265915"/>
            <a:ext cx="73202" cy="91757"/>
          </a:xfrm>
          <a:custGeom>
            <a:pathLst>
              <a:path w="73202" h="91757">
                <a:moveTo>
                  <a:pt x="0" y="0"/>
                </a:moveTo>
                <a:lnTo>
                  <a:pt x="20459" y="12598"/>
                </a:lnTo>
                <a:cubicBezTo>
                  <a:pt x="20142" y="8470"/>
                  <a:pt x="19596" y="4394"/>
                  <a:pt x="18669" y="355"/>
                </a:cubicBezTo>
                <a:cubicBezTo>
                  <a:pt x="26720" y="6451"/>
                  <a:pt x="39458" y="16941"/>
                  <a:pt x="54406" y="21907"/>
                </a:cubicBezTo>
                <a:cubicBezTo>
                  <a:pt x="70218" y="39268"/>
                  <a:pt x="73202" y="63360"/>
                  <a:pt x="67932" y="91757"/>
                </a:cubicBezTo>
                <a:cubicBezTo>
                  <a:pt x="44056" y="74891"/>
                  <a:pt x="26669" y="56756"/>
                  <a:pt x="15062" y="37452"/>
                </a:cubicBezTo>
                <a:cubicBezTo>
                  <a:pt x="14287" y="16738"/>
                  <a:pt x="5511" y="7886"/>
                  <a:pt x="0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0" name="Picture 230"/>
          <p:cNvPicPr>
            <a:picLocks noChangeAspect="0" noChangeArrowheads="1"/>
          </p:cNvPicPr>
          <p:nvPr/>
        </p:nvPicPr>
        <p:blipFill>
          <a:blip r:embed="rId2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92757" y="1275308"/>
            <a:ext cx="85467" cy="133794"/>
          </a:xfrm>
          <a:prstGeom prst="rect">
            <a:avLst/>
          </a:prstGeom>
          <a:noFill/>
          <a:extLst/>
        </p:spPr>
      </p:pic>
      <p:sp>
        <p:nvSpPr>
          <p:cNvPr id="231" name="Freeform 231"/>
          <p:cNvSpPr/>
          <p:nvPr/>
        </p:nvSpPr>
        <p:spPr>
          <a:xfrm rot="0" flipH="0" flipV="0">
            <a:off x="1705461" y="1287997"/>
            <a:ext cx="65671" cy="108407"/>
          </a:xfrm>
          <a:custGeom>
            <a:pathLst>
              <a:path w="65671" h="108407">
                <a:moveTo>
                  <a:pt x="0" y="0"/>
                </a:moveTo>
                <a:cubicBezTo>
                  <a:pt x="12242" y="5308"/>
                  <a:pt x="24866" y="9194"/>
                  <a:pt x="37680" y="12242"/>
                </a:cubicBezTo>
                <a:cubicBezTo>
                  <a:pt x="59067" y="39255"/>
                  <a:pt x="65671" y="71056"/>
                  <a:pt x="55118" y="108407"/>
                </a:cubicBezTo>
                <a:cubicBezTo>
                  <a:pt x="31178" y="93357"/>
                  <a:pt x="17856" y="76111"/>
                  <a:pt x="15201" y="56680"/>
                </a:cubicBezTo>
                <a:cubicBezTo>
                  <a:pt x="17500" y="30899"/>
                  <a:pt x="11887" y="12509"/>
                  <a:pt x="0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2" name="Picture 232"/>
          <p:cNvPicPr>
            <a:picLocks noChangeAspect="0" noChangeArrowheads="1"/>
          </p:cNvPicPr>
          <p:nvPr/>
        </p:nvPicPr>
        <p:blipFill>
          <a:blip r:embed="rId2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40979" y="1290676"/>
            <a:ext cx="74548" cy="133680"/>
          </a:xfrm>
          <a:prstGeom prst="rect">
            <a:avLst/>
          </a:prstGeom>
          <a:noFill/>
          <a:extLst/>
        </p:spPr>
      </p:pic>
      <p:sp>
        <p:nvSpPr>
          <p:cNvPr id="233" name="Freeform 233"/>
          <p:cNvSpPr/>
          <p:nvPr/>
        </p:nvSpPr>
        <p:spPr>
          <a:xfrm rot="0" flipH="0" flipV="0">
            <a:off x="1653687" y="1303371"/>
            <a:ext cx="53301" cy="108280"/>
          </a:xfrm>
          <a:custGeom>
            <a:pathLst>
              <a:path w="53301" h="108280">
                <a:moveTo>
                  <a:pt x="0" y="14770"/>
                </a:moveTo>
                <a:lnTo>
                  <a:pt x="9194" y="19875"/>
                </a:lnTo>
                <a:cubicBezTo>
                  <a:pt x="11671" y="13399"/>
                  <a:pt x="12522" y="6744"/>
                  <a:pt x="12255" y="0"/>
                </a:cubicBezTo>
                <a:cubicBezTo>
                  <a:pt x="21170" y="12484"/>
                  <a:pt x="30518" y="25971"/>
                  <a:pt x="43014" y="36626"/>
                </a:cubicBezTo>
                <a:cubicBezTo>
                  <a:pt x="53301" y="58343"/>
                  <a:pt x="51168" y="82054"/>
                  <a:pt x="33426" y="108280"/>
                </a:cubicBezTo>
                <a:cubicBezTo>
                  <a:pt x="18719" y="87566"/>
                  <a:pt x="5029" y="66814"/>
                  <a:pt x="4876" y="44500"/>
                </a:cubicBezTo>
                <a:cubicBezTo>
                  <a:pt x="4775" y="32829"/>
                  <a:pt x="2984" y="23101"/>
                  <a:pt x="0" y="1477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 rot="0" flipH="0" flipV="0">
            <a:off x="1616214" y="1276352"/>
            <a:ext cx="132168" cy="103517"/>
          </a:xfrm>
          <a:custGeom>
            <a:pathLst>
              <a:path w="132168" h="103517">
                <a:moveTo>
                  <a:pt x="116890" y="37566"/>
                </a:moveTo>
                <a:cubicBezTo>
                  <a:pt x="123913" y="51383"/>
                  <a:pt x="130174" y="65582"/>
                  <a:pt x="132168" y="81914"/>
                </a:cubicBezTo>
                <a:cubicBezTo>
                  <a:pt x="127075" y="68681"/>
                  <a:pt x="120636" y="58000"/>
                  <a:pt x="113360" y="48830"/>
                </a:cubicBezTo>
                <a:moveTo>
                  <a:pt x="61036" y="0"/>
                </a:moveTo>
                <a:lnTo>
                  <a:pt x="92964" y="55638"/>
                </a:lnTo>
                <a:lnTo>
                  <a:pt x="56337" y="6109"/>
                </a:lnTo>
                <a:moveTo>
                  <a:pt x="69012" y="75602"/>
                </a:moveTo>
                <a:cubicBezTo>
                  <a:pt x="69926" y="84009"/>
                  <a:pt x="70434" y="93230"/>
                  <a:pt x="70421" y="103517"/>
                </a:cubicBezTo>
                <a:cubicBezTo>
                  <a:pt x="67208" y="86003"/>
                  <a:pt x="62128" y="70027"/>
                  <a:pt x="55156" y="55638"/>
                </a:cubicBezTo>
                <a:moveTo>
                  <a:pt x="26289" y="45782"/>
                </a:moveTo>
                <a:cubicBezTo>
                  <a:pt x="29502" y="54647"/>
                  <a:pt x="30035" y="64058"/>
                  <a:pt x="26987" y="74180"/>
                </a:cubicBezTo>
                <a:cubicBezTo>
                  <a:pt x="21336" y="51116"/>
                  <a:pt x="11303" y="35128"/>
                  <a:pt x="0" y="21133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5" name="Picture 235"/>
          <p:cNvPicPr>
            <a:picLocks noChangeAspect="0" noChangeArrowheads="1"/>
          </p:cNvPicPr>
          <p:nvPr/>
        </p:nvPicPr>
        <p:blipFill>
          <a:blip r:embed="rId2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53151" y="1351026"/>
            <a:ext cx="101569" cy="135391"/>
          </a:xfrm>
          <a:prstGeom prst="rect">
            <a:avLst/>
          </a:prstGeom>
          <a:noFill/>
          <a:extLst/>
        </p:spPr>
      </p:pic>
      <p:sp>
        <p:nvSpPr>
          <p:cNvPr id="236" name="Freeform 236"/>
          <p:cNvSpPr/>
          <p:nvPr/>
        </p:nvSpPr>
        <p:spPr>
          <a:xfrm rot="0" flipH="0" flipV="0">
            <a:off x="1536302" y="1363718"/>
            <a:ext cx="105714" cy="162686"/>
          </a:xfrm>
          <a:custGeom>
            <a:pathLst>
              <a:path w="105714" h="162686">
                <a:moveTo>
                  <a:pt x="105714" y="29438"/>
                </a:moveTo>
                <a:cubicBezTo>
                  <a:pt x="98437" y="162686"/>
                  <a:pt x="0" y="93738"/>
                  <a:pt x="38417" y="79552"/>
                </a:cubicBezTo>
                <a:cubicBezTo>
                  <a:pt x="43713" y="77596"/>
                  <a:pt x="50406" y="79209"/>
                  <a:pt x="55016" y="76428"/>
                </a:cubicBezTo>
                <a:cubicBezTo>
                  <a:pt x="76124" y="63626"/>
                  <a:pt x="89751" y="39496"/>
                  <a:pt x="92443" y="0"/>
                </a:cubicBezTo>
                <a:cubicBezTo>
                  <a:pt x="95974" y="10350"/>
                  <a:pt x="98742" y="22034"/>
                  <a:pt x="100990" y="34606"/>
                </a:cubicBezTo>
                <a:lnTo>
                  <a:pt x="105714" y="29438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7" name="Picture 237"/>
          <p:cNvPicPr>
            <a:picLocks noChangeAspect="0" noChangeArrowheads="1"/>
          </p:cNvPicPr>
          <p:nvPr/>
        </p:nvPicPr>
        <p:blipFill>
          <a:blip r:embed="rId2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99857" y="1335164"/>
            <a:ext cx="92303" cy="153404"/>
          </a:xfrm>
          <a:prstGeom prst="rect">
            <a:avLst/>
          </a:prstGeom>
          <a:noFill/>
          <a:extLst/>
        </p:spPr>
      </p:pic>
      <p:sp>
        <p:nvSpPr>
          <p:cNvPr id="238" name="Freeform 238"/>
          <p:cNvSpPr/>
          <p:nvPr/>
        </p:nvSpPr>
        <p:spPr>
          <a:xfrm rot="0" flipH="0" flipV="0">
            <a:off x="1612565" y="1347869"/>
            <a:ext cx="66890" cy="127990"/>
          </a:xfrm>
          <a:custGeom>
            <a:pathLst>
              <a:path w="66890" h="127990">
                <a:moveTo>
                  <a:pt x="29451" y="45288"/>
                </a:moveTo>
                <a:cubicBezTo>
                  <a:pt x="39382" y="32627"/>
                  <a:pt x="45059" y="17628"/>
                  <a:pt x="45999" y="0"/>
                </a:cubicBezTo>
                <a:cubicBezTo>
                  <a:pt x="46342" y="17082"/>
                  <a:pt x="53873" y="35268"/>
                  <a:pt x="66890" y="52730"/>
                </a:cubicBezTo>
                <a:lnTo>
                  <a:pt x="59397" y="89991"/>
                </a:lnTo>
                <a:cubicBezTo>
                  <a:pt x="48958" y="118579"/>
                  <a:pt x="26111" y="126034"/>
                  <a:pt x="0" y="127990"/>
                </a:cubicBezTo>
                <a:cubicBezTo>
                  <a:pt x="17056" y="106082"/>
                  <a:pt x="28715" y="79946"/>
                  <a:pt x="29451" y="4528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9" name="Picture 239"/>
          <p:cNvPicPr>
            <a:picLocks noChangeAspect="0" noChangeArrowheads="1"/>
          </p:cNvPicPr>
          <p:nvPr/>
        </p:nvPicPr>
        <p:blipFill>
          <a:blip r:embed="rId2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58358" y="1364298"/>
            <a:ext cx="70031" cy="124725"/>
          </a:xfrm>
          <a:prstGeom prst="rect">
            <a:avLst/>
          </a:prstGeom>
          <a:noFill/>
          <a:extLst/>
        </p:spPr>
      </p:pic>
      <p:sp>
        <p:nvSpPr>
          <p:cNvPr id="240" name="Freeform 240"/>
          <p:cNvSpPr/>
          <p:nvPr/>
        </p:nvSpPr>
        <p:spPr>
          <a:xfrm rot="0" flipH="0" flipV="0">
            <a:off x="1668626" y="1376998"/>
            <a:ext cx="48068" cy="99338"/>
          </a:xfrm>
          <a:custGeom>
            <a:pathLst>
              <a:path w="48068" h="99338">
                <a:moveTo>
                  <a:pt x="5308" y="50990"/>
                </a:moveTo>
                <a:lnTo>
                  <a:pt x="11048" y="23939"/>
                </a:lnTo>
                <a:cubicBezTo>
                  <a:pt x="13131" y="27013"/>
                  <a:pt x="15683" y="30658"/>
                  <a:pt x="18490" y="34658"/>
                </a:cubicBezTo>
                <a:cubicBezTo>
                  <a:pt x="25272" y="24460"/>
                  <a:pt x="31012" y="13487"/>
                  <a:pt x="33375" y="0"/>
                </a:cubicBezTo>
                <a:cubicBezTo>
                  <a:pt x="32613" y="16739"/>
                  <a:pt x="34873" y="31090"/>
                  <a:pt x="47002" y="48349"/>
                </a:cubicBezTo>
                <a:cubicBezTo>
                  <a:pt x="48068" y="68909"/>
                  <a:pt x="34670" y="86626"/>
                  <a:pt x="12254" y="99338"/>
                </a:cubicBezTo>
                <a:cubicBezTo>
                  <a:pt x="1930" y="87286"/>
                  <a:pt x="0" y="71170"/>
                  <a:pt x="5308" y="5099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1" name="Picture 241"/>
          <p:cNvPicPr>
            <a:picLocks noChangeAspect="0" noChangeArrowheads="1"/>
          </p:cNvPicPr>
          <p:nvPr/>
        </p:nvPicPr>
        <p:blipFill>
          <a:blip r:embed="rId2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84527" y="1327823"/>
            <a:ext cx="73034" cy="129768"/>
          </a:xfrm>
          <a:prstGeom prst="rect">
            <a:avLst/>
          </a:prstGeom>
          <a:noFill/>
          <a:extLst/>
        </p:spPr>
      </p:pic>
      <p:sp>
        <p:nvSpPr>
          <p:cNvPr id="242" name="Freeform 242"/>
          <p:cNvSpPr/>
          <p:nvPr/>
        </p:nvSpPr>
        <p:spPr>
          <a:xfrm rot="0" flipH="0" flipV="0">
            <a:off x="1697222" y="1340527"/>
            <a:ext cx="50799" cy="104368"/>
          </a:xfrm>
          <a:custGeom>
            <a:pathLst>
              <a:path w="50799" h="104368">
                <a:moveTo>
                  <a:pt x="5156" y="35204"/>
                </a:moveTo>
                <a:cubicBezTo>
                  <a:pt x="6743" y="21755"/>
                  <a:pt x="4572" y="10249"/>
                  <a:pt x="0" y="0"/>
                </a:cubicBezTo>
                <a:cubicBezTo>
                  <a:pt x="7073" y="6223"/>
                  <a:pt x="14261" y="11963"/>
                  <a:pt x="21589" y="17145"/>
                </a:cubicBezTo>
                <a:cubicBezTo>
                  <a:pt x="22631" y="12446"/>
                  <a:pt x="23215" y="8153"/>
                  <a:pt x="23444" y="4153"/>
                </a:cubicBezTo>
                <a:cubicBezTo>
                  <a:pt x="25120" y="18517"/>
                  <a:pt x="32918" y="30721"/>
                  <a:pt x="44525" y="41566"/>
                </a:cubicBezTo>
                <a:cubicBezTo>
                  <a:pt x="50799" y="62813"/>
                  <a:pt x="47561" y="83743"/>
                  <a:pt x="35051" y="104368"/>
                </a:cubicBezTo>
                <a:cubicBezTo>
                  <a:pt x="16370" y="85356"/>
                  <a:pt x="2210" y="64248"/>
                  <a:pt x="5156" y="35204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3" name="Picture 243"/>
          <p:cNvPicPr>
            <a:picLocks noChangeAspect="0" noChangeArrowheads="1"/>
          </p:cNvPicPr>
          <p:nvPr/>
        </p:nvPicPr>
        <p:blipFill>
          <a:blip r:embed="rId2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19533" y="1359269"/>
            <a:ext cx="62581" cy="154660"/>
          </a:xfrm>
          <a:prstGeom prst="rect">
            <a:avLst/>
          </a:prstGeom>
          <a:noFill/>
          <a:extLst/>
        </p:spPr>
      </p:pic>
      <p:sp>
        <p:nvSpPr>
          <p:cNvPr id="244" name="Freeform 244"/>
          <p:cNvSpPr/>
          <p:nvPr/>
        </p:nvSpPr>
        <p:spPr>
          <a:xfrm rot="0" flipH="0" flipV="0">
            <a:off x="1731952" y="1371966"/>
            <a:ext cx="37452" cy="129260"/>
          </a:xfrm>
          <a:custGeom>
            <a:pathLst>
              <a:path w="37452" h="129260">
                <a:moveTo>
                  <a:pt x="292" y="72847"/>
                </a:moveTo>
                <a:cubicBezTo>
                  <a:pt x="12141" y="52756"/>
                  <a:pt x="16052" y="31928"/>
                  <a:pt x="9791" y="10135"/>
                </a:cubicBezTo>
                <a:cubicBezTo>
                  <a:pt x="15633" y="15190"/>
                  <a:pt x="21945" y="19914"/>
                  <a:pt x="28625" y="24435"/>
                </a:cubicBezTo>
                <a:cubicBezTo>
                  <a:pt x="31407" y="16917"/>
                  <a:pt x="32676" y="8624"/>
                  <a:pt x="33134" y="0"/>
                </a:cubicBezTo>
                <a:lnTo>
                  <a:pt x="37210" y="22200"/>
                </a:lnTo>
                <a:lnTo>
                  <a:pt x="37452" y="96659"/>
                </a:lnTo>
                <a:cubicBezTo>
                  <a:pt x="36232" y="109003"/>
                  <a:pt x="28473" y="119722"/>
                  <a:pt x="20992" y="129260"/>
                </a:cubicBezTo>
                <a:cubicBezTo>
                  <a:pt x="7492" y="112267"/>
                  <a:pt x="0" y="93573"/>
                  <a:pt x="292" y="72847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Freeform 245"/>
          <p:cNvSpPr/>
          <p:nvPr/>
        </p:nvSpPr>
        <p:spPr>
          <a:xfrm rot="0" flipH="0" flipV="0">
            <a:off x="1609685" y="1366683"/>
            <a:ext cx="146824" cy="91312"/>
          </a:xfrm>
          <a:custGeom>
            <a:pathLst>
              <a:path w="146824" h="91312">
                <a:moveTo>
                  <a:pt x="146240" y="43421"/>
                </a:moveTo>
                <a:cubicBezTo>
                  <a:pt x="146824" y="62153"/>
                  <a:pt x="146290" y="79171"/>
                  <a:pt x="142494" y="91312"/>
                </a:cubicBezTo>
                <a:cubicBezTo>
                  <a:pt x="142303" y="83438"/>
                  <a:pt x="141415" y="77037"/>
                  <a:pt x="139662" y="72300"/>
                </a:cubicBezTo>
                <a:moveTo>
                  <a:pt x="113856" y="0"/>
                </a:moveTo>
                <a:lnTo>
                  <a:pt x="117373" y="45071"/>
                </a:lnTo>
                <a:lnTo>
                  <a:pt x="106108" y="4471"/>
                </a:lnTo>
                <a:moveTo>
                  <a:pt x="87097" y="45071"/>
                </a:moveTo>
                <a:cubicBezTo>
                  <a:pt x="87935" y="57429"/>
                  <a:pt x="87033" y="70433"/>
                  <a:pt x="81940" y="84975"/>
                </a:cubicBezTo>
                <a:cubicBezTo>
                  <a:pt x="83414" y="74231"/>
                  <a:pt x="83820" y="63652"/>
                  <a:pt x="81229" y="53530"/>
                </a:cubicBezTo>
                <a:moveTo>
                  <a:pt x="54940" y="24422"/>
                </a:moveTo>
                <a:cubicBezTo>
                  <a:pt x="53746" y="44894"/>
                  <a:pt x="49251" y="63791"/>
                  <a:pt x="34290" y="77698"/>
                </a:cubicBezTo>
                <a:cubicBezTo>
                  <a:pt x="43853" y="60896"/>
                  <a:pt x="47574" y="43878"/>
                  <a:pt x="48362" y="26759"/>
                </a:cubicBezTo>
                <a:moveTo>
                  <a:pt x="28423" y="40843"/>
                </a:moveTo>
                <a:cubicBezTo>
                  <a:pt x="23520" y="60705"/>
                  <a:pt x="15240" y="75539"/>
                  <a:pt x="0" y="80047"/>
                </a:cubicBezTo>
                <a:cubicBezTo>
                  <a:pt x="13018" y="68579"/>
                  <a:pt x="20815" y="53974"/>
                  <a:pt x="24422" y="36856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6" name="Picture 246"/>
          <p:cNvPicPr>
            <a:picLocks noChangeAspect="0" noChangeArrowheads="1"/>
          </p:cNvPicPr>
          <p:nvPr/>
        </p:nvPicPr>
        <p:blipFill>
          <a:blip r:embed="rId2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60690" y="1441069"/>
            <a:ext cx="91554" cy="81052"/>
          </a:xfrm>
          <a:prstGeom prst="rect">
            <a:avLst/>
          </a:prstGeom>
          <a:noFill/>
          <a:extLst/>
        </p:spPr>
      </p:pic>
      <p:sp>
        <p:nvSpPr>
          <p:cNvPr id="247" name="Freeform 247"/>
          <p:cNvSpPr/>
          <p:nvPr/>
        </p:nvSpPr>
        <p:spPr>
          <a:xfrm rot="0" flipH="0" flipV="0">
            <a:off x="1573394" y="1453758"/>
            <a:ext cx="66153" cy="55650"/>
          </a:xfrm>
          <a:custGeom>
            <a:pathLst>
              <a:path w="66153" h="55650">
                <a:moveTo>
                  <a:pt x="33921" y="17589"/>
                </a:moveTo>
                <a:cubicBezTo>
                  <a:pt x="41502" y="14288"/>
                  <a:pt x="48119" y="8661"/>
                  <a:pt x="53466" y="0"/>
                </a:cubicBezTo>
                <a:cubicBezTo>
                  <a:pt x="49148" y="7912"/>
                  <a:pt x="44423" y="15303"/>
                  <a:pt x="39166" y="22097"/>
                </a:cubicBezTo>
                <a:cubicBezTo>
                  <a:pt x="48183" y="21551"/>
                  <a:pt x="57187" y="19748"/>
                  <a:pt x="66153" y="16954"/>
                </a:cubicBezTo>
                <a:cubicBezTo>
                  <a:pt x="64477" y="31584"/>
                  <a:pt x="56107" y="44462"/>
                  <a:pt x="41286" y="55638"/>
                </a:cubicBezTo>
                <a:lnTo>
                  <a:pt x="0" y="55650"/>
                </a:lnTo>
                <a:cubicBezTo>
                  <a:pt x="18694" y="46189"/>
                  <a:pt x="38239" y="32702"/>
                  <a:pt x="33946" y="18414"/>
                </a:cubicBezTo>
                <a:cubicBezTo>
                  <a:pt x="32944" y="17374"/>
                  <a:pt x="28740" y="20001"/>
                  <a:pt x="28003" y="20001"/>
                </a:cubicBezTo>
                <a:lnTo>
                  <a:pt x="33921" y="17589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8" name="Picture 248"/>
          <p:cNvPicPr>
            <a:picLocks noChangeAspect="0" noChangeArrowheads="1"/>
          </p:cNvPicPr>
          <p:nvPr/>
        </p:nvPicPr>
        <p:blipFill>
          <a:blip r:embed="rId2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01977" y="1426147"/>
            <a:ext cx="92393" cy="96062"/>
          </a:xfrm>
          <a:prstGeom prst="rect">
            <a:avLst/>
          </a:prstGeom>
          <a:noFill/>
          <a:extLst/>
        </p:spPr>
      </p:pic>
      <p:sp>
        <p:nvSpPr>
          <p:cNvPr id="249" name="Freeform 249"/>
          <p:cNvSpPr/>
          <p:nvPr/>
        </p:nvSpPr>
        <p:spPr>
          <a:xfrm rot="0" flipH="0" flipV="0">
            <a:off x="1614676" y="1438851"/>
            <a:ext cx="69138" cy="70662"/>
          </a:xfrm>
          <a:custGeom>
            <a:pathLst>
              <a:path w="69138" h="70662">
                <a:moveTo>
                  <a:pt x="24866" y="31864"/>
                </a:moveTo>
                <a:cubicBezTo>
                  <a:pt x="40067" y="26454"/>
                  <a:pt x="51040" y="16167"/>
                  <a:pt x="56908" y="0"/>
                </a:cubicBezTo>
                <a:cubicBezTo>
                  <a:pt x="54609" y="13932"/>
                  <a:pt x="57238" y="26543"/>
                  <a:pt x="66204" y="37477"/>
                </a:cubicBezTo>
                <a:cubicBezTo>
                  <a:pt x="69138" y="50088"/>
                  <a:pt x="63766" y="60883"/>
                  <a:pt x="53885" y="70662"/>
                </a:cubicBezTo>
                <a:lnTo>
                  <a:pt x="0" y="70535"/>
                </a:lnTo>
                <a:cubicBezTo>
                  <a:pt x="13830" y="59981"/>
                  <a:pt x="23012" y="47472"/>
                  <a:pt x="24866" y="31864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0" name="Picture 250"/>
          <p:cNvPicPr>
            <a:picLocks noChangeAspect="0" noChangeArrowheads="1"/>
          </p:cNvPicPr>
          <p:nvPr/>
        </p:nvPicPr>
        <p:blipFill>
          <a:blip r:embed="rId2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77775" y="1412647"/>
            <a:ext cx="76335" cy="110146"/>
          </a:xfrm>
          <a:prstGeom prst="rect">
            <a:avLst/>
          </a:prstGeom>
          <a:noFill/>
          <a:extLst/>
        </p:spPr>
      </p:pic>
      <p:sp>
        <p:nvSpPr>
          <p:cNvPr id="251" name="Freeform 251"/>
          <p:cNvSpPr/>
          <p:nvPr/>
        </p:nvSpPr>
        <p:spPr>
          <a:xfrm rot="0" flipH="0" flipV="0">
            <a:off x="1685184" y="1425349"/>
            <a:ext cx="56235" cy="84746"/>
          </a:xfrm>
          <a:custGeom>
            <a:pathLst>
              <a:path w="56235" h="84746">
                <a:moveTo>
                  <a:pt x="12103" y="39331"/>
                </a:moveTo>
                <a:cubicBezTo>
                  <a:pt x="24294" y="28105"/>
                  <a:pt x="31191" y="15227"/>
                  <a:pt x="30441" y="0"/>
                </a:cubicBezTo>
                <a:cubicBezTo>
                  <a:pt x="35509" y="7074"/>
                  <a:pt x="41084" y="13500"/>
                  <a:pt x="47053" y="19469"/>
                </a:cubicBezTo>
                <a:cubicBezTo>
                  <a:pt x="46735" y="32372"/>
                  <a:pt x="49390" y="45261"/>
                  <a:pt x="56235" y="58114"/>
                </a:cubicBezTo>
                <a:cubicBezTo>
                  <a:pt x="53390" y="67817"/>
                  <a:pt x="48374" y="76923"/>
                  <a:pt x="38645" y="84746"/>
                </a:cubicBezTo>
                <a:lnTo>
                  <a:pt x="13995" y="84746"/>
                </a:lnTo>
                <a:cubicBezTo>
                  <a:pt x="11811" y="75907"/>
                  <a:pt x="0" y="50710"/>
                  <a:pt x="8090" y="43115"/>
                </a:cubicBezTo>
                <a:lnTo>
                  <a:pt x="12103" y="39331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 rot="0" flipH="0" flipV="0">
            <a:off x="1600803" y="1448509"/>
            <a:ext cx="122961" cy="58458"/>
          </a:xfrm>
          <a:custGeom>
            <a:pathLst>
              <a:path w="122961" h="58458">
                <a:moveTo>
                  <a:pt x="120942" y="0"/>
                </a:moveTo>
                <a:cubicBezTo>
                  <a:pt x="122961" y="20840"/>
                  <a:pt x="118136" y="37769"/>
                  <a:pt x="109208" y="52349"/>
                </a:cubicBezTo>
                <a:cubicBezTo>
                  <a:pt x="111151" y="44081"/>
                  <a:pt x="113437" y="36436"/>
                  <a:pt x="116955" y="30988"/>
                </a:cubicBezTo>
                <a:moveTo>
                  <a:pt x="66586" y="22072"/>
                </a:moveTo>
                <a:cubicBezTo>
                  <a:pt x="63018" y="40411"/>
                  <a:pt x="55055" y="52654"/>
                  <a:pt x="42418" y="58458"/>
                </a:cubicBezTo>
                <a:cubicBezTo>
                  <a:pt x="49708" y="50596"/>
                  <a:pt x="54598" y="42379"/>
                  <a:pt x="55322" y="33578"/>
                </a:cubicBezTo>
                <a:moveTo>
                  <a:pt x="24054" y="29895"/>
                </a:moveTo>
                <a:cubicBezTo>
                  <a:pt x="17844" y="41617"/>
                  <a:pt x="9640" y="50012"/>
                  <a:pt x="0" y="55943"/>
                </a:cubicBezTo>
                <a:cubicBezTo>
                  <a:pt x="8128" y="48221"/>
                  <a:pt x="15126" y="39954"/>
                  <a:pt x="20308" y="30822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3" name="Picture 253"/>
          <p:cNvPicPr>
            <a:picLocks noChangeAspect="0" noChangeArrowheads="1"/>
          </p:cNvPicPr>
          <p:nvPr/>
        </p:nvPicPr>
        <p:blipFill>
          <a:blip r:embed="rId2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11121" y="1457262"/>
            <a:ext cx="70853" cy="65684"/>
          </a:xfrm>
          <a:prstGeom prst="rect">
            <a:avLst/>
          </a:prstGeom>
          <a:noFill/>
          <a:extLst/>
        </p:spPr>
      </p:pic>
      <p:sp>
        <p:nvSpPr>
          <p:cNvPr id="254" name="Freeform 254"/>
          <p:cNvSpPr/>
          <p:nvPr/>
        </p:nvSpPr>
        <p:spPr>
          <a:xfrm rot="0" flipH="0" flipV="0">
            <a:off x="1723830" y="1469965"/>
            <a:ext cx="45439" cy="40271"/>
          </a:xfrm>
          <a:custGeom>
            <a:pathLst>
              <a:path w="45439" h="40271">
                <a:moveTo>
                  <a:pt x="45427" y="0"/>
                </a:moveTo>
                <a:cubicBezTo>
                  <a:pt x="43243" y="12064"/>
                  <a:pt x="36918" y="22021"/>
                  <a:pt x="29108" y="31254"/>
                </a:cubicBezTo>
                <a:cubicBezTo>
                  <a:pt x="24498" y="25336"/>
                  <a:pt x="20497" y="19316"/>
                  <a:pt x="17424" y="13207"/>
                </a:cubicBezTo>
                <a:cubicBezTo>
                  <a:pt x="14274" y="25653"/>
                  <a:pt x="7950" y="33959"/>
                  <a:pt x="0" y="40132"/>
                </a:cubicBezTo>
                <a:lnTo>
                  <a:pt x="45439" y="40271"/>
                </a:lnTo>
                <a:lnTo>
                  <a:pt x="45427" y="0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5" name="Picture 255"/>
          <p:cNvPicPr>
            <a:picLocks noChangeAspect="0" noChangeArrowheads="1"/>
          </p:cNvPicPr>
          <p:nvPr/>
        </p:nvPicPr>
        <p:blipFill>
          <a:blip r:embed="rId2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55864" y="1454468"/>
            <a:ext cx="55943" cy="68008"/>
          </a:xfrm>
          <a:prstGeom prst="rect">
            <a:avLst/>
          </a:prstGeom>
          <a:noFill/>
          <a:extLst/>
        </p:spPr>
      </p:pic>
      <p:sp>
        <p:nvSpPr>
          <p:cNvPr id="256" name="Freeform 256"/>
          <p:cNvSpPr/>
          <p:nvPr/>
        </p:nvSpPr>
        <p:spPr>
          <a:xfrm rot="0" flipH="0" flipV="0">
            <a:off x="1668560" y="1467177"/>
            <a:ext cx="30543" cy="42595"/>
          </a:xfrm>
          <a:custGeom>
            <a:pathLst>
              <a:path w="30543" h="42595">
                <a:moveTo>
                  <a:pt x="12319" y="9156"/>
                </a:moveTo>
                <a:cubicBezTo>
                  <a:pt x="16751" y="6744"/>
                  <a:pt x="21259" y="3543"/>
                  <a:pt x="25806" y="0"/>
                </a:cubicBezTo>
                <a:cubicBezTo>
                  <a:pt x="18605" y="5474"/>
                  <a:pt x="22910" y="22186"/>
                  <a:pt x="30543" y="42595"/>
                </a:cubicBezTo>
                <a:lnTo>
                  <a:pt x="0" y="42328"/>
                </a:lnTo>
                <a:cubicBezTo>
                  <a:pt x="9297" y="32879"/>
                  <a:pt x="15468" y="22465"/>
                  <a:pt x="12319" y="915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 rot="0" flipH="0" flipV="0">
            <a:off x="1676935" y="1492177"/>
            <a:ext cx="15367" cy="14794"/>
          </a:xfrm>
          <a:custGeom>
            <a:pathLst>
              <a:path w="15367" h="14794">
                <a:moveTo>
                  <a:pt x="15367" y="2933"/>
                </a:moveTo>
                <a:cubicBezTo>
                  <a:pt x="14478" y="8025"/>
                  <a:pt x="12421" y="12026"/>
                  <a:pt x="9030" y="14794"/>
                </a:cubicBezTo>
                <a:moveTo>
                  <a:pt x="7151" y="0"/>
                </a:moveTo>
                <a:cubicBezTo>
                  <a:pt x="6211" y="5307"/>
                  <a:pt x="3747" y="9524"/>
                  <a:pt x="0" y="12788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8" name="Picture 258"/>
          <p:cNvPicPr>
            <a:picLocks noChangeAspect="0" noChangeArrowheads="1"/>
          </p:cNvPicPr>
          <p:nvPr/>
        </p:nvPicPr>
        <p:blipFill>
          <a:blip r:embed="rId2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59926" y="1213537"/>
            <a:ext cx="102947" cy="122465"/>
          </a:xfrm>
          <a:prstGeom prst="rect">
            <a:avLst/>
          </a:prstGeom>
          <a:noFill/>
          <a:extLst/>
        </p:spPr>
      </p:pic>
      <p:sp>
        <p:nvSpPr>
          <p:cNvPr id="259" name="Freeform 259"/>
          <p:cNvSpPr/>
          <p:nvPr/>
        </p:nvSpPr>
        <p:spPr>
          <a:xfrm rot="0" flipH="0" flipV="0">
            <a:off x="1868376" y="1226243"/>
            <a:ext cx="81800" cy="97065"/>
          </a:xfrm>
          <a:custGeom>
            <a:pathLst>
              <a:path w="81800" h="97065">
                <a:moveTo>
                  <a:pt x="81800" y="2768"/>
                </a:moveTo>
                <a:lnTo>
                  <a:pt x="65532" y="0"/>
                </a:lnTo>
                <a:cubicBezTo>
                  <a:pt x="67323" y="8546"/>
                  <a:pt x="47879" y="22770"/>
                  <a:pt x="19761" y="39280"/>
                </a:cubicBezTo>
                <a:cubicBezTo>
                  <a:pt x="6210" y="56565"/>
                  <a:pt x="0" y="75386"/>
                  <a:pt x="7429" y="97065"/>
                </a:cubicBezTo>
                <a:cubicBezTo>
                  <a:pt x="31724" y="84365"/>
                  <a:pt x="50978" y="68223"/>
                  <a:pt x="61531" y="46138"/>
                </a:cubicBezTo>
                <a:cubicBezTo>
                  <a:pt x="64960" y="29285"/>
                  <a:pt x="71666" y="14782"/>
                  <a:pt x="81800" y="276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0" name="Picture 260"/>
          <p:cNvPicPr>
            <a:picLocks noChangeAspect="0" noChangeArrowheads="1"/>
          </p:cNvPicPr>
          <p:nvPr/>
        </p:nvPicPr>
        <p:blipFill>
          <a:blip r:embed="rId2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55876" y="1137755"/>
            <a:ext cx="219999" cy="145823"/>
          </a:xfrm>
          <a:prstGeom prst="rect">
            <a:avLst/>
          </a:prstGeom>
          <a:noFill/>
          <a:extLst/>
        </p:spPr>
      </p:pic>
      <p:sp>
        <p:nvSpPr>
          <p:cNvPr id="261" name="Freeform 261"/>
          <p:cNvSpPr/>
          <p:nvPr/>
        </p:nvSpPr>
        <p:spPr>
          <a:xfrm rot="0" flipH="0" flipV="0">
            <a:off x="1968586" y="1143804"/>
            <a:ext cx="197040" cy="127990"/>
          </a:xfrm>
          <a:custGeom>
            <a:pathLst>
              <a:path w="197040" h="127990">
                <a:moveTo>
                  <a:pt x="194348" y="90373"/>
                </a:moveTo>
                <a:cubicBezTo>
                  <a:pt x="197040" y="27635"/>
                  <a:pt x="177038" y="0"/>
                  <a:pt x="134023" y="7989"/>
                </a:cubicBezTo>
                <a:cubicBezTo>
                  <a:pt x="84887" y="33871"/>
                  <a:pt x="56045" y="87237"/>
                  <a:pt x="0" y="125805"/>
                </a:cubicBezTo>
                <a:cubicBezTo>
                  <a:pt x="5538" y="127482"/>
                  <a:pt x="11888" y="127990"/>
                  <a:pt x="21349" y="124180"/>
                </a:cubicBezTo>
                <a:cubicBezTo>
                  <a:pt x="30011" y="115798"/>
                  <a:pt x="83668" y="48552"/>
                  <a:pt x="134049" y="71971"/>
                </a:cubicBezTo>
                <a:cubicBezTo>
                  <a:pt x="148197" y="64631"/>
                  <a:pt x="173228" y="56642"/>
                  <a:pt x="186932" y="90107"/>
                </a:cubicBezTo>
                <a:cubicBezTo>
                  <a:pt x="187998" y="92709"/>
                  <a:pt x="192151" y="90944"/>
                  <a:pt x="194348" y="90373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2" name="Picture 262"/>
          <p:cNvPicPr>
            <a:picLocks noChangeAspect="0" noChangeArrowheads="1"/>
          </p:cNvPicPr>
          <p:nvPr/>
        </p:nvPicPr>
        <p:blipFill>
          <a:blip r:embed="rId2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09051" y="1213650"/>
            <a:ext cx="200507" cy="79044"/>
          </a:xfrm>
          <a:prstGeom prst="rect">
            <a:avLst/>
          </a:prstGeom>
          <a:noFill/>
          <a:extLst/>
        </p:spPr>
      </p:pic>
      <p:sp>
        <p:nvSpPr>
          <p:cNvPr id="263" name="Freeform 263"/>
          <p:cNvSpPr/>
          <p:nvPr/>
        </p:nvSpPr>
        <p:spPr>
          <a:xfrm rot="0" flipH="0" flipV="0">
            <a:off x="2021747" y="1219084"/>
            <a:ext cx="175107" cy="105930"/>
          </a:xfrm>
          <a:custGeom>
            <a:pathLst>
              <a:path w="175107" h="105930">
                <a:moveTo>
                  <a:pt x="175107" y="8991"/>
                </a:moveTo>
                <a:cubicBezTo>
                  <a:pt x="96482" y="51434"/>
                  <a:pt x="78397" y="0"/>
                  <a:pt x="26530" y="8166"/>
                </a:cubicBezTo>
                <a:cubicBezTo>
                  <a:pt x="14287" y="9943"/>
                  <a:pt x="5359" y="15010"/>
                  <a:pt x="0" y="23646"/>
                </a:cubicBezTo>
                <a:cubicBezTo>
                  <a:pt x="70574" y="41007"/>
                  <a:pt x="135839" y="105930"/>
                  <a:pt x="175107" y="8991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4" name="Picture 264"/>
          <p:cNvPicPr>
            <a:picLocks noChangeAspect="0" noChangeArrowheads="1"/>
          </p:cNvPicPr>
          <p:nvPr/>
        </p:nvPicPr>
        <p:blipFill>
          <a:blip r:embed="rId2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87397" y="1230872"/>
            <a:ext cx="100441" cy="97245"/>
          </a:xfrm>
          <a:prstGeom prst="rect">
            <a:avLst/>
          </a:prstGeom>
          <a:noFill/>
          <a:extLst/>
        </p:spPr>
      </p:pic>
      <p:sp>
        <p:nvSpPr>
          <p:cNvPr id="265" name="Freeform 265"/>
          <p:cNvSpPr/>
          <p:nvPr/>
        </p:nvSpPr>
        <p:spPr>
          <a:xfrm rot="0" flipH="0" flipV="0">
            <a:off x="2000105" y="1243570"/>
            <a:ext cx="78536" cy="73506"/>
          </a:xfrm>
          <a:custGeom>
            <a:pathLst>
              <a:path w="78536" h="73506">
                <a:moveTo>
                  <a:pt x="74523" y="69938"/>
                </a:moveTo>
                <a:cubicBezTo>
                  <a:pt x="73304" y="44818"/>
                  <a:pt x="78536" y="34150"/>
                  <a:pt x="70193" y="22275"/>
                </a:cubicBezTo>
                <a:cubicBezTo>
                  <a:pt x="61316" y="9702"/>
                  <a:pt x="42761" y="6451"/>
                  <a:pt x="16878" y="0"/>
                </a:cubicBezTo>
                <a:lnTo>
                  <a:pt x="0" y="15697"/>
                </a:lnTo>
                <a:cubicBezTo>
                  <a:pt x="38646" y="20650"/>
                  <a:pt x="60007" y="36296"/>
                  <a:pt x="62662" y="63487"/>
                </a:cubicBezTo>
                <a:cubicBezTo>
                  <a:pt x="67119" y="72427"/>
                  <a:pt x="71006" y="73506"/>
                  <a:pt x="74523" y="69938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6" name="Picture 266"/>
          <p:cNvPicPr>
            <a:picLocks noChangeAspect="0" noChangeArrowheads="1"/>
          </p:cNvPicPr>
          <p:nvPr/>
        </p:nvPicPr>
        <p:blipFill>
          <a:blip r:embed="rId2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25637" y="1120788"/>
            <a:ext cx="93510" cy="97308"/>
          </a:xfrm>
          <a:prstGeom prst="rect">
            <a:avLst/>
          </a:prstGeom>
          <a:noFill/>
          <a:extLst/>
        </p:spPr>
      </p:pic>
      <p:sp>
        <p:nvSpPr>
          <p:cNvPr id="267" name="Freeform 267"/>
          <p:cNvSpPr/>
          <p:nvPr/>
        </p:nvSpPr>
        <p:spPr>
          <a:xfrm rot="0" flipH="0" flipV="0">
            <a:off x="2035032" y="1124597"/>
            <a:ext cx="80314" cy="80797"/>
          </a:xfrm>
          <a:custGeom>
            <a:pathLst>
              <a:path w="80314" h="80797">
                <a:moveTo>
                  <a:pt x="47993" y="12687"/>
                </a:moveTo>
                <a:cubicBezTo>
                  <a:pt x="19114" y="36753"/>
                  <a:pt x="0" y="59854"/>
                  <a:pt x="3696" y="80797"/>
                </a:cubicBezTo>
                <a:cubicBezTo>
                  <a:pt x="21311" y="61734"/>
                  <a:pt x="41720" y="41490"/>
                  <a:pt x="67576" y="27203"/>
                </a:cubicBezTo>
                <a:cubicBezTo>
                  <a:pt x="80314" y="22694"/>
                  <a:pt x="58686" y="0"/>
                  <a:pt x="47993" y="12687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8" name="Picture 268"/>
          <p:cNvPicPr>
            <a:picLocks noChangeAspect="0" noChangeArrowheads="1"/>
          </p:cNvPicPr>
          <p:nvPr/>
        </p:nvPicPr>
        <p:blipFill>
          <a:blip r:embed="rId2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35302" y="1101040"/>
            <a:ext cx="262801" cy="141578"/>
          </a:xfrm>
          <a:prstGeom prst="rect">
            <a:avLst/>
          </a:prstGeom>
          <a:noFill/>
          <a:extLst/>
        </p:spPr>
      </p:pic>
      <p:sp>
        <p:nvSpPr>
          <p:cNvPr id="269" name="Freeform 269"/>
          <p:cNvSpPr/>
          <p:nvPr/>
        </p:nvSpPr>
        <p:spPr>
          <a:xfrm rot="0" flipH="0" flipV="0">
            <a:off x="1848001" y="1102868"/>
            <a:ext cx="238695" cy="132244"/>
          </a:xfrm>
          <a:custGeom>
            <a:pathLst>
              <a:path w="238695" h="132244">
                <a:moveTo>
                  <a:pt x="229920" y="14287"/>
                </a:moveTo>
                <a:cubicBezTo>
                  <a:pt x="149060" y="0"/>
                  <a:pt x="81343" y="34302"/>
                  <a:pt x="0" y="15099"/>
                </a:cubicBezTo>
                <a:cubicBezTo>
                  <a:pt x="7925" y="49643"/>
                  <a:pt x="45682" y="67017"/>
                  <a:pt x="140614" y="51485"/>
                </a:cubicBezTo>
                <a:cubicBezTo>
                  <a:pt x="138531" y="81914"/>
                  <a:pt x="111404" y="102767"/>
                  <a:pt x="79819" y="121906"/>
                </a:cubicBezTo>
                <a:cubicBezTo>
                  <a:pt x="119431" y="132244"/>
                  <a:pt x="159321" y="127863"/>
                  <a:pt x="190919" y="102209"/>
                </a:cubicBezTo>
                <a:cubicBezTo>
                  <a:pt x="185496" y="74218"/>
                  <a:pt x="221094" y="47586"/>
                  <a:pt x="236549" y="32879"/>
                </a:cubicBezTo>
                <a:cubicBezTo>
                  <a:pt x="238695" y="26860"/>
                  <a:pt x="236930" y="20395"/>
                  <a:pt x="229920" y="14287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0" name="Picture 270"/>
          <p:cNvPicPr>
            <a:picLocks noChangeAspect="0" noChangeArrowheads="1"/>
          </p:cNvPicPr>
          <p:nvPr/>
        </p:nvPicPr>
        <p:blipFill>
          <a:blip r:embed="rId2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75916" y="1133184"/>
            <a:ext cx="90766" cy="34019"/>
          </a:xfrm>
          <a:prstGeom prst="rect">
            <a:avLst/>
          </a:prstGeom>
          <a:noFill/>
          <a:extLst/>
        </p:spPr>
      </p:pic>
      <p:sp>
        <p:nvSpPr>
          <p:cNvPr id="271" name="Freeform 271"/>
          <p:cNvSpPr/>
          <p:nvPr/>
        </p:nvSpPr>
        <p:spPr>
          <a:xfrm rot="0" flipH="0" flipV="0">
            <a:off x="1988612" y="1145891"/>
            <a:ext cx="65366" cy="9067"/>
          </a:xfrm>
          <a:custGeom>
            <a:pathLst>
              <a:path w="65366" h="9067">
                <a:moveTo>
                  <a:pt x="65366" y="0"/>
                </a:moveTo>
                <a:cubicBezTo>
                  <a:pt x="62547" y="8191"/>
                  <a:pt x="33883" y="9067"/>
                  <a:pt x="0" y="8458"/>
                </a:cubicBezTo>
              </a:path>
            </a:pathLst>
          </a:custGeom>
          <a:noFill/>
          <a:ln w="9448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Freeform 272"/>
          <p:cNvSpPr/>
          <p:nvPr/>
        </p:nvSpPr>
        <p:spPr>
          <a:xfrm rot="0" flipH="0" flipV="0">
            <a:off x="1992899" y="1152550"/>
            <a:ext cx="51612" cy="40867"/>
          </a:xfrm>
          <a:custGeom>
            <a:pathLst>
              <a:path w="51612" h="40867">
                <a:moveTo>
                  <a:pt x="17424" y="1917"/>
                </a:moveTo>
                <a:lnTo>
                  <a:pt x="46900" y="0"/>
                </a:lnTo>
                <a:cubicBezTo>
                  <a:pt x="51612" y="10426"/>
                  <a:pt x="42709" y="25678"/>
                  <a:pt x="35419" y="30314"/>
                </a:cubicBezTo>
                <a:cubicBezTo>
                  <a:pt x="18795" y="40867"/>
                  <a:pt x="0" y="34238"/>
                  <a:pt x="381" y="22110"/>
                </a:cubicBezTo>
                <a:cubicBezTo>
                  <a:pt x="559" y="16229"/>
                  <a:pt x="18846" y="12483"/>
                  <a:pt x="17424" y="1917"/>
                </a:cubicBezTo>
              </a:path>
            </a:pathLst>
          </a:custGeom>
          <a:solidFill>
            <a:srgbClr val="FFCC3A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Freeform 273"/>
          <p:cNvSpPr/>
          <p:nvPr/>
        </p:nvSpPr>
        <p:spPr>
          <a:xfrm rot="0" flipH="0" flipV="0">
            <a:off x="1992899" y="1152544"/>
            <a:ext cx="51612" cy="40880"/>
          </a:xfrm>
          <a:custGeom>
            <a:pathLst>
              <a:path w="51612" h="40880">
                <a:moveTo>
                  <a:pt x="17424" y="1917"/>
                </a:moveTo>
                <a:lnTo>
                  <a:pt x="46900" y="0"/>
                </a:lnTo>
                <a:cubicBezTo>
                  <a:pt x="51612" y="10426"/>
                  <a:pt x="42709" y="25691"/>
                  <a:pt x="35419" y="30314"/>
                </a:cubicBezTo>
                <a:cubicBezTo>
                  <a:pt x="18795" y="40880"/>
                  <a:pt x="0" y="34238"/>
                  <a:pt x="381" y="22110"/>
                </a:cubicBezTo>
                <a:cubicBezTo>
                  <a:pt x="559" y="16229"/>
                  <a:pt x="18846" y="12483"/>
                  <a:pt x="17424" y="1917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4" name="Picture 274"/>
          <p:cNvPicPr>
            <a:picLocks noChangeAspect="0" noChangeArrowheads="1"/>
          </p:cNvPicPr>
          <p:nvPr/>
        </p:nvPicPr>
        <p:blipFill>
          <a:blip r:embed="rId2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53044" y="1143230"/>
            <a:ext cx="147167" cy="62303"/>
          </a:xfrm>
          <a:prstGeom prst="rect">
            <a:avLst/>
          </a:prstGeom>
          <a:noFill/>
          <a:extLst/>
        </p:spPr>
      </p:pic>
      <p:sp>
        <p:nvSpPr>
          <p:cNvPr id="275" name="Freeform 275"/>
          <p:cNvSpPr/>
          <p:nvPr/>
        </p:nvSpPr>
        <p:spPr>
          <a:xfrm rot="0" flipH="0" flipV="0">
            <a:off x="1865743" y="1155919"/>
            <a:ext cx="121780" cy="39611"/>
          </a:xfrm>
          <a:custGeom>
            <a:pathLst>
              <a:path w="121780" h="39611">
                <a:moveTo>
                  <a:pt x="0" y="0"/>
                </a:moveTo>
                <a:cubicBezTo>
                  <a:pt x="40741" y="7251"/>
                  <a:pt x="81305" y="6959"/>
                  <a:pt x="121780" y="317"/>
                </a:cubicBezTo>
                <a:cubicBezTo>
                  <a:pt x="121234" y="11061"/>
                  <a:pt x="114998" y="22936"/>
                  <a:pt x="105854" y="35394"/>
                </a:cubicBezTo>
                <a:cubicBezTo>
                  <a:pt x="61112" y="39611"/>
                  <a:pt x="20269" y="37198"/>
                  <a:pt x="0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6" name="Picture 276"/>
          <p:cNvPicPr>
            <a:picLocks noChangeAspect="0" noChangeArrowheads="1"/>
          </p:cNvPicPr>
          <p:nvPr/>
        </p:nvPicPr>
        <p:blipFill>
          <a:blip r:embed="rId2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90598" y="1157123"/>
            <a:ext cx="81978" cy="33577"/>
          </a:xfrm>
          <a:prstGeom prst="rect">
            <a:avLst/>
          </a:prstGeom>
          <a:noFill/>
          <a:extLst/>
        </p:spPr>
      </p:pic>
      <p:sp>
        <p:nvSpPr>
          <p:cNvPr id="277" name="Freeform 277"/>
          <p:cNvSpPr/>
          <p:nvPr/>
        </p:nvSpPr>
        <p:spPr>
          <a:xfrm rot="0" flipH="0" flipV="0">
            <a:off x="1903303" y="1169416"/>
            <a:ext cx="56577" cy="10743"/>
          </a:xfrm>
          <a:custGeom>
            <a:pathLst>
              <a:path w="56577" h="10743">
                <a:moveTo>
                  <a:pt x="42341" y="647"/>
                </a:moveTo>
                <a:cubicBezTo>
                  <a:pt x="28778" y="190"/>
                  <a:pt x="22288" y="0"/>
                  <a:pt x="0" y="3745"/>
                </a:cubicBezTo>
                <a:cubicBezTo>
                  <a:pt x="18961" y="10743"/>
                  <a:pt x="26746" y="5752"/>
                  <a:pt x="42836" y="8584"/>
                </a:cubicBezTo>
                <a:lnTo>
                  <a:pt x="56577" y="6222"/>
                </a:lnTo>
                <a:lnTo>
                  <a:pt x="42341" y="647"/>
                </a:ln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8" name="Picture 278"/>
          <p:cNvPicPr>
            <a:picLocks noChangeAspect="0" noChangeArrowheads="1"/>
          </p:cNvPicPr>
          <p:nvPr/>
        </p:nvPicPr>
        <p:blipFill>
          <a:blip r:embed="rId2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17979" y="1461745"/>
            <a:ext cx="105901" cy="61264"/>
          </a:xfrm>
          <a:prstGeom prst="rect">
            <a:avLst/>
          </a:prstGeom>
          <a:noFill/>
          <a:extLst/>
        </p:spPr>
      </p:pic>
      <p:sp>
        <p:nvSpPr>
          <p:cNvPr id="279" name="Freeform 279"/>
          <p:cNvSpPr/>
          <p:nvPr/>
        </p:nvSpPr>
        <p:spPr>
          <a:xfrm rot="0" flipH="0" flipV="0">
            <a:off x="1926594" y="1474026"/>
            <a:ext cx="88531" cy="36283"/>
          </a:xfrm>
          <a:custGeom>
            <a:pathLst>
              <a:path w="88531" h="36283">
                <a:moveTo>
                  <a:pt x="73025" y="11671"/>
                </a:moveTo>
                <a:cubicBezTo>
                  <a:pt x="62434" y="16344"/>
                  <a:pt x="50737" y="16535"/>
                  <a:pt x="38723" y="12686"/>
                </a:cubicBezTo>
                <a:cubicBezTo>
                  <a:pt x="30938" y="10173"/>
                  <a:pt x="23241" y="5144"/>
                  <a:pt x="14809" y="1321"/>
                </a:cubicBezTo>
                <a:cubicBezTo>
                  <a:pt x="11913" y="0"/>
                  <a:pt x="7824" y="165"/>
                  <a:pt x="5068" y="1689"/>
                </a:cubicBezTo>
                <a:cubicBezTo>
                  <a:pt x="0" y="14769"/>
                  <a:pt x="15075" y="24967"/>
                  <a:pt x="40107" y="36156"/>
                </a:cubicBezTo>
                <a:lnTo>
                  <a:pt x="83515" y="36283"/>
                </a:lnTo>
                <a:cubicBezTo>
                  <a:pt x="84188" y="27850"/>
                  <a:pt x="88531" y="4801"/>
                  <a:pt x="73025" y="11671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0" name="Picture 280"/>
          <p:cNvPicPr>
            <a:picLocks noChangeAspect="0" noChangeArrowheads="1"/>
          </p:cNvPicPr>
          <p:nvPr/>
        </p:nvPicPr>
        <p:blipFill>
          <a:blip r:embed="rId2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93028" y="1141172"/>
            <a:ext cx="47138" cy="46963"/>
          </a:xfrm>
          <a:prstGeom prst="rect">
            <a:avLst/>
          </a:prstGeom>
          <a:noFill/>
          <a:extLst/>
        </p:spPr>
      </p:pic>
      <p:sp>
        <p:nvSpPr>
          <p:cNvPr id="281" name="Freeform 281"/>
          <p:cNvSpPr/>
          <p:nvPr/>
        </p:nvSpPr>
        <p:spPr>
          <a:xfrm rot="0" flipH="0" flipV="0">
            <a:off x="1994987" y="1153865"/>
            <a:ext cx="32472" cy="30758"/>
          </a:xfrm>
          <a:custGeom>
            <a:pathLst>
              <a:path w="32472" h="30758">
                <a:moveTo>
                  <a:pt x="18033" y="571"/>
                </a:moveTo>
                <a:lnTo>
                  <a:pt x="32472" y="0"/>
                </a:lnTo>
                <a:cubicBezTo>
                  <a:pt x="29272" y="30758"/>
                  <a:pt x="0" y="23164"/>
                  <a:pt x="14986" y="10591"/>
                </a:cubicBezTo>
                <a:cubicBezTo>
                  <a:pt x="17360" y="8584"/>
                  <a:pt x="16357" y="5054"/>
                  <a:pt x="18033" y="571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2" name="Picture 282"/>
          <p:cNvPicPr>
            <a:picLocks noChangeAspect="0" noChangeArrowheads="1"/>
          </p:cNvPicPr>
          <p:nvPr/>
        </p:nvPicPr>
        <p:blipFill>
          <a:blip r:embed="rId2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14134" y="1198639"/>
            <a:ext cx="130540" cy="124575"/>
          </a:xfrm>
          <a:prstGeom prst="rect">
            <a:avLst/>
          </a:prstGeom>
          <a:noFill/>
          <a:extLst/>
        </p:spPr>
      </p:pic>
      <p:sp>
        <p:nvSpPr>
          <p:cNvPr id="283" name="Freeform 283"/>
          <p:cNvSpPr/>
          <p:nvPr/>
        </p:nvSpPr>
        <p:spPr>
          <a:xfrm rot="0" flipH="0" flipV="0">
            <a:off x="1925881" y="1211339"/>
            <a:ext cx="106095" cy="99174"/>
          </a:xfrm>
          <a:custGeom>
            <a:pathLst>
              <a:path w="106095" h="99174">
                <a:moveTo>
                  <a:pt x="106095" y="0"/>
                </a:moveTo>
                <a:cubicBezTo>
                  <a:pt x="81623" y="14833"/>
                  <a:pt x="54648" y="21666"/>
                  <a:pt x="24295" y="17678"/>
                </a:cubicBezTo>
                <a:cubicBezTo>
                  <a:pt x="7163" y="38049"/>
                  <a:pt x="0" y="65646"/>
                  <a:pt x="1054" y="99174"/>
                </a:cubicBezTo>
                <a:cubicBezTo>
                  <a:pt x="32969" y="60197"/>
                  <a:pt x="75806" y="36385"/>
                  <a:pt x="106095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Freeform 284"/>
          <p:cNvSpPr/>
          <p:nvPr/>
        </p:nvSpPr>
        <p:spPr>
          <a:xfrm rot="0" flipH="0" flipV="0">
            <a:off x="1940899" y="1229761"/>
            <a:ext cx="35635" cy="50100"/>
          </a:xfrm>
          <a:custGeom>
            <a:pathLst>
              <a:path w="35635" h="50100">
                <a:moveTo>
                  <a:pt x="22567" y="304"/>
                </a:moveTo>
                <a:cubicBezTo>
                  <a:pt x="9855" y="16559"/>
                  <a:pt x="3327" y="33209"/>
                  <a:pt x="0" y="50100"/>
                </a:cubicBezTo>
                <a:cubicBezTo>
                  <a:pt x="9982" y="31787"/>
                  <a:pt x="21602" y="14858"/>
                  <a:pt x="35635" y="0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5" name="Picture 285"/>
          <p:cNvPicPr>
            <a:picLocks noChangeAspect="0" noChangeArrowheads="1"/>
          </p:cNvPicPr>
          <p:nvPr/>
        </p:nvPicPr>
        <p:blipFill>
          <a:blip r:embed="rId2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54619" y="1177658"/>
            <a:ext cx="129679" cy="113614"/>
          </a:xfrm>
          <a:prstGeom prst="rect">
            <a:avLst/>
          </a:prstGeom>
          <a:noFill/>
          <a:extLst/>
        </p:spPr>
      </p:pic>
      <p:sp>
        <p:nvSpPr>
          <p:cNvPr id="286" name="Freeform 286"/>
          <p:cNvSpPr/>
          <p:nvPr/>
        </p:nvSpPr>
        <p:spPr>
          <a:xfrm rot="0" flipH="0" flipV="0">
            <a:off x="1867320" y="1190360"/>
            <a:ext cx="104266" cy="88201"/>
          </a:xfrm>
          <a:custGeom>
            <a:pathLst>
              <a:path w="104266" h="88201">
                <a:moveTo>
                  <a:pt x="47498" y="0"/>
                </a:moveTo>
                <a:cubicBezTo>
                  <a:pt x="17298" y="29082"/>
                  <a:pt x="2680" y="58496"/>
                  <a:pt x="0" y="88201"/>
                </a:cubicBezTo>
                <a:cubicBezTo>
                  <a:pt x="10643" y="81140"/>
                  <a:pt x="68872" y="48056"/>
                  <a:pt x="71920" y="36982"/>
                </a:cubicBezTo>
                <a:lnTo>
                  <a:pt x="60490" y="34404"/>
                </a:lnTo>
                <a:cubicBezTo>
                  <a:pt x="76847" y="24777"/>
                  <a:pt x="91757" y="13881"/>
                  <a:pt x="104266" y="952"/>
                </a:cubicBezTo>
                <a:cubicBezTo>
                  <a:pt x="85344" y="3187"/>
                  <a:pt x="66433" y="2882"/>
                  <a:pt x="47498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Freeform 287"/>
          <p:cNvSpPr/>
          <p:nvPr/>
        </p:nvSpPr>
        <p:spPr>
          <a:xfrm rot="0" flipH="0" flipV="0">
            <a:off x="1887106" y="1192351"/>
            <a:ext cx="58215" cy="60794"/>
          </a:xfrm>
          <a:custGeom>
            <a:pathLst>
              <a:path w="58215" h="60794">
                <a:moveTo>
                  <a:pt x="42544" y="0"/>
                </a:moveTo>
                <a:cubicBezTo>
                  <a:pt x="23088" y="18453"/>
                  <a:pt x="9436" y="38900"/>
                  <a:pt x="0" y="60794"/>
                </a:cubicBezTo>
                <a:cubicBezTo>
                  <a:pt x="18034" y="38100"/>
                  <a:pt x="37350" y="17830"/>
                  <a:pt x="58215" y="469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8" name="Picture 288"/>
          <p:cNvPicPr>
            <a:picLocks noChangeAspect="0" noChangeArrowheads="1"/>
          </p:cNvPicPr>
          <p:nvPr/>
        </p:nvPicPr>
        <p:blipFill>
          <a:blip r:embed="rId2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93176" y="1167372"/>
            <a:ext cx="134327" cy="84132"/>
          </a:xfrm>
          <a:prstGeom prst="rect">
            <a:avLst/>
          </a:prstGeom>
          <a:noFill/>
          <a:extLst/>
        </p:spPr>
      </p:pic>
      <p:sp>
        <p:nvSpPr>
          <p:cNvPr id="289" name="Freeform 289"/>
          <p:cNvSpPr/>
          <p:nvPr/>
        </p:nvSpPr>
        <p:spPr>
          <a:xfrm rot="0" flipH="0" flipV="0">
            <a:off x="1805881" y="1180072"/>
            <a:ext cx="108927" cy="64731"/>
          </a:xfrm>
          <a:custGeom>
            <a:pathLst>
              <a:path w="108927" h="64731">
                <a:moveTo>
                  <a:pt x="82092" y="0"/>
                </a:moveTo>
                <a:cubicBezTo>
                  <a:pt x="65024" y="11849"/>
                  <a:pt x="55283" y="19075"/>
                  <a:pt x="36246" y="28041"/>
                </a:cubicBezTo>
                <a:cubicBezTo>
                  <a:pt x="26898" y="32435"/>
                  <a:pt x="10083" y="31369"/>
                  <a:pt x="0" y="32473"/>
                </a:cubicBezTo>
                <a:cubicBezTo>
                  <a:pt x="2044" y="64731"/>
                  <a:pt x="35585" y="62128"/>
                  <a:pt x="76174" y="51727"/>
                </a:cubicBezTo>
                <a:cubicBezTo>
                  <a:pt x="84797" y="36626"/>
                  <a:pt x="96087" y="22732"/>
                  <a:pt x="108927" y="10045"/>
                </a:cubicBezTo>
                <a:cubicBezTo>
                  <a:pt x="99262" y="8039"/>
                  <a:pt x="89572" y="4889"/>
                  <a:pt x="82092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Freeform 290"/>
          <p:cNvSpPr/>
          <p:nvPr/>
        </p:nvSpPr>
        <p:spPr>
          <a:xfrm rot="0" flipH="0" flipV="0">
            <a:off x="1841280" y="1193814"/>
            <a:ext cx="57111" cy="30810"/>
          </a:xfrm>
          <a:custGeom>
            <a:pathLst>
              <a:path w="57111" h="30810">
                <a:moveTo>
                  <a:pt x="57111" y="0"/>
                </a:moveTo>
                <a:cubicBezTo>
                  <a:pt x="37617" y="14566"/>
                  <a:pt x="22301" y="20904"/>
                  <a:pt x="0" y="28905"/>
                </a:cubicBezTo>
                <a:cubicBezTo>
                  <a:pt x="10934" y="30810"/>
                  <a:pt x="22415" y="27863"/>
                  <a:pt x="34277" y="21640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1" name="Picture 291"/>
          <p:cNvPicPr>
            <a:picLocks noChangeAspect="0" noChangeArrowheads="1"/>
          </p:cNvPicPr>
          <p:nvPr/>
        </p:nvPicPr>
        <p:blipFill>
          <a:blip r:embed="rId2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82813" y="1219099"/>
            <a:ext cx="111950" cy="93890"/>
          </a:xfrm>
          <a:prstGeom prst="rect">
            <a:avLst/>
          </a:prstGeom>
          <a:noFill/>
          <a:extLst/>
        </p:spPr>
      </p:pic>
      <p:sp>
        <p:nvSpPr>
          <p:cNvPr id="292" name="Freeform 292"/>
          <p:cNvSpPr/>
          <p:nvPr/>
        </p:nvSpPr>
        <p:spPr>
          <a:xfrm rot="0" flipH="0" flipV="0">
            <a:off x="1795520" y="1231796"/>
            <a:ext cx="86537" cy="68503"/>
          </a:xfrm>
          <a:custGeom>
            <a:pathLst>
              <a:path w="86537" h="68503">
                <a:moveTo>
                  <a:pt x="86537" y="0"/>
                </a:moveTo>
                <a:cubicBezTo>
                  <a:pt x="68859" y="5130"/>
                  <a:pt x="51536" y="7404"/>
                  <a:pt x="34671" y="6476"/>
                </a:cubicBezTo>
                <a:cubicBezTo>
                  <a:pt x="12979" y="22605"/>
                  <a:pt x="76" y="42671"/>
                  <a:pt x="0" y="68503"/>
                </a:cubicBezTo>
                <a:cubicBezTo>
                  <a:pt x="27660" y="62026"/>
                  <a:pt x="52806" y="51650"/>
                  <a:pt x="73584" y="34544"/>
                </a:cubicBezTo>
                <a:cubicBezTo>
                  <a:pt x="76225" y="21526"/>
                  <a:pt x="80708" y="10172"/>
                  <a:pt x="86537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Freeform 293"/>
          <p:cNvSpPr/>
          <p:nvPr/>
        </p:nvSpPr>
        <p:spPr>
          <a:xfrm rot="0" flipH="0" flipV="0">
            <a:off x="1814832" y="1228604"/>
            <a:ext cx="132117" cy="69455"/>
          </a:xfrm>
          <a:custGeom>
            <a:pathLst>
              <a:path w="132117" h="69455">
                <a:moveTo>
                  <a:pt x="44132" y="10528"/>
                </a:moveTo>
                <a:cubicBezTo>
                  <a:pt x="26645" y="22847"/>
                  <a:pt x="9944" y="35737"/>
                  <a:pt x="0" y="53720"/>
                </a:cubicBezTo>
                <a:cubicBezTo>
                  <a:pt x="39091" y="34492"/>
                  <a:pt x="60426" y="18579"/>
                  <a:pt x="61035" y="6541"/>
                </a:cubicBezTo>
                <a:moveTo>
                  <a:pt x="96036" y="24282"/>
                </a:moveTo>
                <a:cubicBezTo>
                  <a:pt x="84264" y="39268"/>
                  <a:pt x="77774" y="51650"/>
                  <a:pt x="74764" y="69455"/>
                </a:cubicBezTo>
                <a:cubicBezTo>
                  <a:pt x="93319" y="38798"/>
                  <a:pt x="112623" y="18109"/>
                  <a:pt x="132117" y="0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4" name="Picture 294"/>
          <p:cNvPicPr>
            <a:picLocks noChangeAspect="0" noChangeArrowheads="1"/>
          </p:cNvPicPr>
          <p:nvPr/>
        </p:nvPicPr>
        <p:blipFill>
          <a:blip r:embed="rId2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67458" y="1259688"/>
            <a:ext cx="89065" cy="151803"/>
          </a:xfrm>
          <a:prstGeom prst="rect">
            <a:avLst/>
          </a:prstGeom>
          <a:noFill/>
          <a:extLst/>
        </p:spPr>
      </p:pic>
      <p:sp>
        <p:nvSpPr>
          <p:cNvPr id="295" name="Freeform 295"/>
          <p:cNvSpPr/>
          <p:nvPr/>
        </p:nvSpPr>
        <p:spPr>
          <a:xfrm rot="0" flipH="0" flipV="0">
            <a:off x="1874034" y="1272381"/>
            <a:ext cx="69786" cy="126414"/>
          </a:xfrm>
          <a:custGeom>
            <a:pathLst>
              <a:path w="69786" h="126414">
                <a:moveTo>
                  <a:pt x="69786" y="19646"/>
                </a:moveTo>
                <a:cubicBezTo>
                  <a:pt x="64110" y="24941"/>
                  <a:pt x="58509" y="31368"/>
                  <a:pt x="52895" y="38137"/>
                </a:cubicBezTo>
                <a:cubicBezTo>
                  <a:pt x="52565" y="24840"/>
                  <a:pt x="53289" y="12026"/>
                  <a:pt x="55867" y="0"/>
                </a:cubicBezTo>
                <a:cubicBezTo>
                  <a:pt x="46495" y="19342"/>
                  <a:pt x="30925" y="34200"/>
                  <a:pt x="10897" y="45846"/>
                </a:cubicBezTo>
                <a:cubicBezTo>
                  <a:pt x="0" y="80352"/>
                  <a:pt x="8738" y="105675"/>
                  <a:pt x="27280" y="126414"/>
                </a:cubicBezTo>
                <a:cubicBezTo>
                  <a:pt x="32982" y="88911"/>
                  <a:pt x="52197" y="47763"/>
                  <a:pt x="69786" y="1964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6" name="Picture 296"/>
          <p:cNvPicPr>
            <a:picLocks noChangeAspect="0" noChangeArrowheads="1"/>
          </p:cNvPicPr>
          <p:nvPr/>
        </p:nvPicPr>
        <p:blipFill>
          <a:blip r:embed="rId2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04762" y="1253274"/>
            <a:ext cx="95716" cy="117144"/>
          </a:xfrm>
          <a:prstGeom prst="rect">
            <a:avLst/>
          </a:prstGeom>
          <a:noFill/>
          <a:extLst/>
        </p:spPr>
      </p:pic>
      <p:sp>
        <p:nvSpPr>
          <p:cNvPr id="297" name="Freeform 297"/>
          <p:cNvSpPr/>
          <p:nvPr/>
        </p:nvSpPr>
        <p:spPr>
          <a:xfrm rot="0" flipH="0" flipV="0">
            <a:off x="1814586" y="1265977"/>
            <a:ext cx="73190" cy="91744"/>
          </a:xfrm>
          <a:custGeom>
            <a:pathLst>
              <a:path w="73190" h="91744">
                <a:moveTo>
                  <a:pt x="73190" y="0"/>
                </a:moveTo>
                <a:lnTo>
                  <a:pt x="52743" y="12585"/>
                </a:lnTo>
                <a:cubicBezTo>
                  <a:pt x="53048" y="8470"/>
                  <a:pt x="53620" y="4381"/>
                  <a:pt x="54521" y="355"/>
                </a:cubicBezTo>
                <a:cubicBezTo>
                  <a:pt x="46482" y="6451"/>
                  <a:pt x="33732" y="16929"/>
                  <a:pt x="18784" y="21907"/>
                </a:cubicBezTo>
                <a:cubicBezTo>
                  <a:pt x="2972" y="39268"/>
                  <a:pt x="0" y="63347"/>
                  <a:pt x="5271" y="91744"/>
                </a:cubicBezTo>
                <a:cubicBezTo>
                  <a:pt x="29134" y="74891"/>
                  <a:pt x="46533" y="56756"/>
                  <a:pt x="58141" y="37465"/>
                </a:cubicBezTo>
                <a:cubicBezTo>
                  <a:pt x="58916" y="16725"/>
                  <a:pt x="67704" y="7899"/>
                  <a:pt x="73190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8" name="Picture 298"/>
          <p:cNvPicPr>
            <a:picLocks noChangeAspect="0" noChangeArrowheads="1"/>
          </p:cNvPicPr>
          <p:nvPr/>
        </p:nvPicPr>
        <p:blipFill>
          <a:blip r:embed="rId2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60444" y="1275359"/>
            <a:ext cx="85449" cy="133782"/>
          </a:xfrm>
          <a:prstGeom prst="rect">
            <a:avLst/>
          </a:prstGeom>
          <a:noFill/>
          <a:extLst/>
        </p:spPr>
      </p:pic>
      <p:sp>
        <p:nvSpPr>
          <p:cNvPr id="299" name="Freeform 299"/>
          <p:cNvSpPr/>
          <p:nvPr/>
        </p:nvSpPr>
        <p:spPr>
          <a:xfrm rot="0" flipH="0" flipV="0">
            <a:off x="1767533" y="1288047"/>
            <a:ext cx="65671" cy="108407"/>
          </a:xfrm>
          <a:custGeom>
            <a:pathLst>
              <a:path w="65671" h="108407">
                <a:moveTo>
                  <a:pt x="65671" y="0"/>
                </a:moveTo>
                <a:cubicBezTo>
                  <a:pt x="53429" y="5308"/>
                  <a:pt x="40805" y="9207"/>
                  <a:pt x="27991" y="12242"/>
                </a:cubicBezTo>
                <a:cubicBezTo>
                  <a:pt x="6616" y="39268"/>
                  <a:pt x="0" y="71056"/>
                  <a:pt x="10541" y="108407"/>
                </a:cubicBezTo>
                <a:cubicBezTo>
                  <a:pt x="34480" y="93357"/>
                  <a:pt x="47815" y="76123"/>
                  <a:pt x="50482" y="56692"/>
                </a:cubicBezTo>
                <a:cubicBezTo>
                  <a:pt x="48171" y="30911"/>
                  <a:pt x="53784" y="12522"/>
                  <a:pt x="65671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0" name="Picture 300"/>
          <p:cNvPicPr>
            <a:picLocks noChangeAspect="0" noChangeArrowheads="1"/>
          </p:cNvPicPr>
          <p:nvPr/>
        </p:nvPicPr>
        <p:blipFill>
          <a:blip r:embed="rId3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23339" y="1290728"/>
            <a:ext cx="74333" cy="133680"/>
          </a:xfrm>
          <a:prstGeom prst="rect">
            <a:avLst/>
          </a:prstGeom>
          <a:noFill/>
          <a:extLst/>
        </p:spPr>
      </p:pic>
      <p:sp>
        <p:nvSpPr>
          <p:cNvPr id="301" name="Freeform 301"/>
          <p:cNvSpPr/>
          <p:nvPr/>
        </p:nvSpPr>
        <p:spPr>
          <a:xfrm rot="0" flipH="0" flipV="0">
            <a:off x="1831682" y="1303434"/>
            <a:ext cx="53289" cy="108267"/>
          </a:xfrm>
          <a:custGeom>
            <a:pathLst>
              <a:path w="53289" h="108267">
                <a:moveTo>
                  <a:pt x="53289" y="14757"/>
                </a:moveTo>
                <a:lnTo>
                  <a:pt x="44120" y="19875"/>
                </a:lnTo>
                <a:cubicBezTo>
                  <a:pt x="41618" y="13386"/>
                  <a:pt x="40793" y="6757"/>
                  <a:pt x="41034" y="0"/>
                </a:cubicBezTo>
                <a:cubicBezTo>
                  <a:pt x="32131" y="12484"/>
                  <a:pt x="22784" y="25971"/>
                  <a:pt x="10287" y="36613"/>
                </a:cubicBezTo>
                <a:cubicBezTo>
                  <a:pt x="0" y="58343"/>
                  <a:pt x="2121" y="82054"/>
                  <a:pt x="19863" y="108267"/>
                </a:cubicBezTo>
                <a:cubicBezTo>
                  <a:pt x="34582" y="87553"/>
                  <a:pt x="48260" y="66801"/>
                  <a:pt x="48438" y="44500"/>
                </a:cubicBezTo>
                <a:cubicBezTo>
                  <a:pt x="48527" y="32816"/>
                  <a:pt x="50305" y="23100"/>
                  <a:pt x="53289" y="14757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 rot="0" flipH="0" flipV="0">
            <a:off x="1790307" y="1276426"/>
            <a:ext cx="132142" cy="103504"/>
          </a:xfrm>
          <a:custGeom>
            <a:pathLst>
              <a:path w="132142" h="103504">
                <a:moveTo>
                  <a:pt x="15252" y="37553"/>
                </a:moveTo>
                <a:cubicBezTo>
                  <a:pt x="8242" y="51383"/>
                  <a:pt x="1981" y="65581"/>
                  <a:pt x="0" y="81914"/>
                </a:cubicBezTo>
                <a:cubicBezTo>
                  <a:pt x="5067" y="68668"/>
                  <a:pt x="11506" y="57974"/>
                  <a:pt x="18769" y="48817"/>
                </a:cubicBezTo>
                <a:moveTo>
                  <a:pt x="71119" y="0"/>
                </a:moveTo>
                <a:lnTo>
                  <a:pt x="39191" y="55612"/>
                </a:lnTo>
                <a:lnTo>
                  <a:pt x="75818" y="6096"/>
                </a:lnTo>
                <a:moveTo>
                  <a:pt x="63130" y="75564"/>
                </a:moveTo>
                <a:cubicBezTo>
                  <a:pt x="62216" y="83984"/>
                  <a:pt x="61708" y="93217"/>
                  <a:pt x="61734" y="103504"/>
                </a:cubicBezTo>
                <a:cubicBezTo>
                  <a:pt x="64959" y="85978"/>
                  <a:pt x="70001" y="70014"/>
                  <a:pt x="76974" y="55612"/>
                </a:cubicBezTo>
                <a:moveTo>
                  <a:pt x="105853" y="45769"/>
                </a:moveTo>
                <a:cubicBezTo>
                  <a:pt x="102628" y="54634"/>
                  <a:pt x="102094" y="64045"/>
                  <a:pt x="105155" y="74167"/>
                </a:cubicBezTo>
                <a:cubicBezTo>
                  <a:pt x="110794" y="51103"/>
                  <a:pt x="120839" y="35090"/>
                  <a:pt x="132142" y="21132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3" name="Picture 303"/>
          <p:cNvPicPr>
            <a:picLocks noChangeAspect="0" noChangeArrowheads="1"/>
          </p:cNvPicPr>
          <p:nvPr/>
        </p:nvPicPr>
        <p:blipFill>
          <a:blip r:embed="rId3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83943" y="1351077"/>
            <a:ext cx="101570" cy="135410"/>
          </a:xfrm>
          <a:prstGeom prst="rect">
            <a:avLst/>
          </a:prstGeom>
          <a:noFill/>
          <a:extLst/>
        </p:spPr>
      </p:pic>
      <p:sp>
        <p:nvSpPr>
          <p:cNvPr id="304" name="Freeform 304"/>
          <p:cNvSpPr/>
          <p:nvPr/>
        </p:nvSpPr>
        <p:spPr>
          <a:xfrm rot="0" flipH="0" flipV="0">
            <a:off x="1896643" y="1363787"/>
            <a:ext cx="105727" cy="162686"/>
          </a:xfrm>
          <a:custGeom>
            <a:pathLst>
              <a:path w="105727" h="162686">
                <a:moveTo>
                  <a:pt x="0" y="29413"/>
                </a:moveTo>
                <a:cubicBezTo>
                  <a:pt x="7277" y="162686"/>
                  <a:pt x="105727" y="93738"/>
                  <a:pt x="67310" y="79539"/>
                </a:cubicBezTo>
                <a:cubicBezTo>
                  <a:pt x="62026" y="77596"/>
                  <a:pt x="55321" y="79209"/>
                  <a:pt x="50711" y="76415"/>
                </a:cubicBezTo>
                <a:cubicBezTo>
                  <a:pt x="29590" y="63614"/>
                  <a:pt x="15963" y="39484"/>
                  <a:pt x="13271" y="0"/>
                </a:cubicBezTo>
                <a:cubicBezTo>
                  <a:pt x="9740" y="10351"/>
                  <a:pt x="6985" y="22035"/>
                  <a:pt x="4737" y="34581"/>
                </a:cubicBezTo>
                <a:lnTo>
                  <a:pt x="0" y="29413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5" name="Picture 305"/>
          <p:cNvPicPr>
            <a:picLocks noChangeAspect="0" noChangeArrowheads="1"/>
          </p:cNvPicPr>
          <p:nvPr/>
        </p:nvPicPr>
        <p:blipFill>
          <a:blip r:embed="rId3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46503" y="1335241"/>
            <a:ext cx="92303" cy="153390"/>
          </a:xfrm>
          <a:prstGeom prst="rect">
            <a:avLst/>
          </a:prstGeom>
          <a:noFill/>
          <a:extLst/>
        </p:spPr>
      </p:pic>
      <p:sp>
        <p:nvSpPr>
          <p:cNvPr id="306" name="Freeform 306"/>
          <p:cNvSpPr/>
          <p:nvPr/>
        </p:nvSpPr>
        <p:spPr>
          <a:xfrm rot="0" flipH="0" flipV="0">
            <a:off x="1859203" y="1347938"/>
            <a:ext cx="66902" cy="127989"/>
          </a:xfrm>
          <a:custGeom>
            <a:pathLst>
              <a:path w="66902" h="127989">
                <a:moveTo>
                  <a:pt x="37439" y="45262"/>
                </a:moveTo>
                <a:cubicBezTo>
                  <a:pt x="27521" y="32613"/>
                  <a:pt x="21857" y="17615"/>
                  <a:pt x="20917" y="0"/>
                </a:cubicBezTo>
                <a:cubicBezTo>
                  <a:pt x="20548" y="17081"/>
                  <a:pt x="13043" y="35268"/>
                  <a:pt x="0" y="52729"/>
                </a:cubicBezTo>
                <a:lnTo>
                  <a:pt x="7518" y="89965"/>
                </a:lnTo>
                <a:cubicBezTo>
                  <a:pt x="17932" y="118566"/>
                  <a:pt x="40804" y="126034"/>
                  <a:pt x="66902" y="127989"/>
                </a:cubicBezTo>
                <a:cubicBezTo>
                  <a:pt x="49834" y="106069"/>
                  <a:pt x="38188" y="79920"/>
                  <a:pt x="37439" y="45262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" name="Picture 307"/>
          <p:cNvPicPr>
            <a:picLocks noChangeAspect="0" noChangeArrowheads="1"/>
          </p:cNvPicPr>
          <p:nvPr/>
        </p:nvPicPr>
        <p:blipFill>
          <a:blip r:embed="rId3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10308" y="1364374"/>
            <a:ext cx="70002" cy="124727"/>
          </a:xfrm>
          <a:prstGeom prst="rect">
            <a:avLst/>
          </a:prstGeom>
          <a:noFill/>
          <a:extLst/>
        </p:spPr>
      </p:pic>
      <p:sp>
        <p:nvSpPr>
          <p:cNvPr id="308" name="Freeform 308"/>
          <p:cNvSpPr/>
          <p:nvPr/>
        </p:nvSpPr>
        <p:spPr>
          <a:xfrm rot="0" flipH="0" flipV="0">
            <a:off x="1821971" y="1377061"/>
            <a:ext cx="48081" cy="99338"/>
          </a:xfrm>
          <a:custGeom>
            <a:pathLst>
              <a:path w="48081" h="99338">
                <a:moveTo>
                  <a:pt x="42760" y="50977"/>
                </a:moveTo>
                <a:lnTo>
                  <a:pt x="37020" y="23939"/>
                </a:lnTo>
                <a:cubicBezTo>
                  <a:pt x="34937" y="27013"/>
                  <a:pt x="32397" y="30670"/>
                  <a:pt x="29565" y="34645"/>
                </a:cubicBezTo>
                <a:cubicBezTo>
                  <a:pt x="22809" y="24460"/>
                  <a:pt x="17068" y="13487"/>
                  <a:pt x="14693" y="0"/>
                </a:cubicBezTo>
                <a:cubicBezTo>
                  <a:pt x="15468" y="16751"/>
                  <a:pt x="13195" y="31077"/>
                  <a:pt x="1079" y="48349"/>
                </a:cubicBezTo>
                <a:cubicBezTo>
                  <a:pt x="0" y="68896"/>
                  <a:pt x="13398" y="86625"/>
                  <a:pt x="35814" y="99338"/>
                </a:cubicBezTo>
                <a:cubicBezTo>
                  <a:pt x="46150" y="87286"/>
                  <a:pt x="48081" y="71170"/>
                  <a:pt x="42760" y="50977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9" name="Picture 309"/>
          <p:cNvPicPr>
            <a:picLocks noChangeAspect="0" noChangeArrowheads="1"/>
          </p:cNvPicPr>
          <p:nvPr/>
        </p:nvPicPr>
        <p:blipFill>
          <a:blip r:embed="rId3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81276" y="1327887"/>
            <a:ext cx="72847" cy="129744"/>
          </a:xfrm>
          <a:prstGeom prst="rect">
            <a:avLst/>
          </a:prstGeom>
          <a:noFill/>
          <a:extLst/>
        </p:spPr>
      </p:pic>
      <p:sp>
        <p:nvSpPr>
          <p:cNvPr id="310" name="Freeform 310"/>
          <p:cNvSpPr/>
          <p:nvPr/>
        </p:nvSpPr>
        <p:spPr>
          <a:xfrm rot="0" flipH="0" flipV="0">
            <a:off x="1790669" y="1340589"/>
            <a:ext cx="50761" cy="104355"/>
          </a:xfrm>
          <a:custGeom>
            <a:pathLst>
              <a:path w="50761" h="104355">
                <a:moveTo>
                  <a:pt x="45618" y="35204"/>
                </a:moveTo>
                <a:cubicBezTo>
                  <a:pt x="44031" y="21755"/>
                  <a:pt x="46202" y="10249"/>
                  <a:pt x="50761" y="0"/>
                </a:cubicBezTo>
                <a:cubicBezTo>
                  <a:pt x="43713" y="6210"/>
                  <a:pt x="36525" y="11951"/>
                  <a:pt x="29185" y="17132"/>
                </a:cubicBezTo>
                <a:cubicBezTo>
                  <a:pt x="28156" y="12446"/>
                  <a:pt x="27559" y="8128"/>
                  <a:pt x="27343" y="4153"/>
                </a:cubicBezTo>
                <a:cubicBezTo>
                  <a:pt x="25667" y="18517"/>
                  <a:pt x="17856" y="30709"/>
                  <a:pt x="6249" y="41579"/>
                </a:cubicBezTo>
                <a:cubicBezTo>
                  <a:pt x="0" y="62813"/>
                  <a:pt x="3201" y="83743"/>
                  <a:pt x="15723" y="104355"/>
                </a:cubicBezTo>
                <a:cubicBezTo>
                  <a:pt x="34404" y="85343"/>
                  <a:pt x="48564" y="64248"/>
                  <a:pt x="45618" y="35204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1" name="Picture 311"/>
          <p:cNvPicPr>
            <a:picLocks noChangeAspect="0" noChangeArrowheads="1"/>
          </p:cNvPicPr>
          <p:nvPr/>
        </p:nvPicPr>
        <p:blipFill>
          <a:blip r:embed="rId3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56562" y="1359333"/>
            <a:ext cx="62592" cy="154635"/>
          </a:xfrm>
          <a:prstGeom prst="rect">
            <a:avLst/>
          </a:prstGeom>
          <a:noFill/>
          <a:extLst/>
        </p:spPr>
      </p:pic>
      <p:sp>
        <p:nvSpPr>
          <p:cNvPr id="312" name="Freeform 312"/>
          <p:cNvSpPr/>
          <p:nvPr/>
        </p:nvSpPr>
        <p:spPr>
          <a:xfrm rot="0" flipH="0" flipV="0">
            <a:off x="1769268" y="1372028"/>
            <a:ext cx="37438" cy="129247"/>
          </a:xfrm>
          <a:custGeom>
            <a:pathLst>
              <a:path w="37438" h="129247">
                <a:moveTo>
                  <a:pt x="37172" y="72847"/>
                </a:moveTo>
                <a:cubicBezTo>
                  <a:pt x="25298" y="52743"/>
                  <a:pt x="21399" y="31941"/>
                  <a:pt x="27647" y="10148"/>
                </a:cubicBezTo>
                <a:cubicBezTo>
                  <a:pt x="21818" y="15190"/>
                  <a:pt x="15494" y="19927"/>
                  <a:pt x="8813" y="24422"/>
                </a:cubicBezTo>
                <a:cubicBezTo>
                  <a:pt x="6032" y="16929"/>
                  <a:pt x="4775" y="8624"/>
                  <a:pt x="4305" y="0"/>
                </a:cubicBezTo>
                <a:lnTo>
                  <a:pt x="228" y="22187"/>
                </a:lnTo>
                <a:lnTo>
                  <a:pt x="0" y="96659"/>
                </a:lnTo>
                <a:cubicBezTo>
                  <a:pt x="1219" y="109003"/>
                  <a:pt x="8991" y="119722"/>
                  <a:pt x="16472" y="129247"/>
                </a:cubicBezTo>
                <a:cubicBezTo>
                  <a:pt x="29946" y="112280"/>
                  <a:pt x="37438" y="93586"/>
                  <a:pt x="37172" y="72847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 rot="0" flipH="0" flipV="0">
            <a:off x="1782155" y="1366752"/>
            <a:ext cx="146811" cy="91312"/>
          </a:xfrm>
          <a:custGeom>
            <a:pathLst>
              <a:path w="146811" h="91312">
                <a:moveTo>
                  <a:pt x="584" y="43421"/>
                </a:moveTo>
                <a:cubicBezTo>
                  <a:pt x="0" y="62140"/>
                  <a:pt x="534" y="79158"/>
                  <a:pt x="4330" y="91312"/>
                </a:cubicBezTo>
                <a:cubicBezTo>
                  <a:pt x="4508" y="83438"/>
                  <a:pt x="5409" y="77037"/>
                  <a:pt x="7149" y="72288"/>
                </a:cubicBezTo>
                <a:moveTo>
                  <a:pt x="32968" y="0"/>
                </a:moveTo>
                <a:lnTo>
                  <a:pt x="29451" y="45059"/>
                </a:lnTo>
                <a:lnTo>
                  <a:pt x="40716" y="4471"/>
                </a:lnTo>
                <a:moveTo>
                  <a:pt x="59740" y="45059"/>
                </a:moveTo>
                <a:cubicBezTo>
                  <a:pt x="58889" y="57429"/>
                  <a:pt x="59791" y="70408"/>
                  <a:pt x="64884" y="84962"/>
                </a:cubicBezTo>
                <a:cubicBezTo>
                  <a:pt x="63410" y="74231"/>
                  <a:pt x="63017" y="63639"/>
                  <a:pt x="65607" y="53504"/>
                </a:cubicBezTo>
                <a:moveTo>
                  <a:pt x="91884" y="24410"/>
                </a:moveTo>
                <a:cubicBezTo>
                  <a:pt x="93065" y="44881"/>
                  <a:pt x="97573" y="63791"/>
                  <a:pt x="112534" y="77698"/>
                </a:cubicBezTo>
                <a:cubicBezTo>
                  <a:pt x="102984" y="60896"/>
                  <a:pt x="99262" y="43878"/>
                  <a:pt x="98450" y="26759"/>
                </a:cubicBezTo>
                <a:moveTo>
                  <a:pt x="118401" y="40843"/>
                </a:moveTo>
                <a:cubicBezTo>
                  <a:pt x="123304" y="60693"/>
                  <a:pt x="131597" y="75513"/>
                  <a:pt x="146811" y="80047"/>
                </a:cubicBezTo>
                <a:cubicBezTo>
                  <a:pt x="133806" y="68554"/>
                  <a:pt x="126021" y="53974"/>
                  <a:pt x="122389" y="36856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4" name="Picture 314"/>
          <p:cNvPicPr>
            <a:picLocks noChangeAspect="0" noChangeArrowheads="1"/>
          </p:cNvPicPr>
          <p:nvPr/>
        </p:nvPicPr>
        <p:blipFill>
          <a:blip r:embed="rId3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86432" y="1441120"/>
            <a:ext cx="91541" cy="81052"/>
          </a:xfrm>
          <a:prstGeom prst="rect">
            <a:avLst/>
          </a:prstGeom>
          <a:noFill/>
          <a:extLst/>
        </p:spPr>
      </p:pic>
      <p:sp>
        <p:nvSpPr>
          <p:cNvPr id="315" name="Freeform 315"/>
          <p:cNvSpPr/>
          <p:nvPr/>
        </p:nvSpPr>
        <p:spPr>
          <a:xfrm rot="0" flipH="0" flipV="0">
            <a:off x="1899118" y="1453826"/>
            <a:ext cx="66154" cy="55650"/>
          </a:xfrm>
          <a:custGeom>
            <a:pathLst>
              <a:path w="66154" h="55650">
                <a:moveTo>
                  <a:pt x="32245" y="17589"/>
                </a:moveTo>
                <a:cubicBezTo>
                  <a:pt x="24664" y="14275"/>
                  <a:pt x="18047" y="8649"/>
                  <a:pt x="12688" y="0"/>
                </a:cubicBezTo>
                <a:cubicBezTo>
                  <a:pt x="17005" y="7887"/>
                  <a:pt x="21755" y="15291"/>
                  <a:pt x="26988" y="22097"/>
                </a:cubicBezTo>
                <a:cubicBezTo>
                  <a:pt x="17971" y="21538"/>
                  <a:pt x="8979" y="19735"/>
                  <a:pt x="0" y="16954"/>
                </a:cubicBezTo>
                <a:cubicBezTo>
                  <a:pt x="1664" y="31571"/>
                  <a:pt x="10059" y="44436"/>
                  <a:pt x="24867" y="55612"/>
                </a:cubicBezTo>
                <a:lnTo>
                  <a:pt x="66154" y="55650"/>
                </a:lnTo>
                <a:cubicBezTo>
                  <a:pt x="47472" y="46189"/>
                  <a:pt x="27915" y="32689"/>
                  <a:pt x="32220" y="18401"/>
                </a:cubicBezTo>
                <a:cubicBezTo>
                  <a:pt x="33210" y="17361"/>
                  <a:pt x="37413" y="20001"/>
                  <a:pt x="38163" y="20001"/>
                </a:cubicBezTo>
                <a:lnTo>
                  <a:pt x="32245" y="17589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6" name="Picture 316"/>
          <p:cNvPicPr>
            <a:picLocks noChangeAspect="0" noChangeArrowheads="1"/>
          </p:cNvPicPr>
          <p:nvPr/>
        </p:nvPicPr>
        <p:blipFill>
          <a:blip r:embed="rId3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44370" y="1426211"/>
            <a:ext cx="92316" cy="96062"/>
          </a:xfrm>
          <a:prstGeom prst="rect">
            <a:avLst/>
          </a:prstGeom>
          <a:noFill/>
          <a:extLst/>
        </p:spPr>
      </p:pic>
      <p:sp>
        <p:nvSpPr>
          <p:cNvPr id="317" name="Freeform 317"/>
          <p:cNvSpPr/>
          <p:nvPr/>
        </p:nvSpPr>
        <p:spPr>
          <a:xfrm rot="0" flipH="0" flipV="0">
            <a:off x="1854857" y="1438913"/>
            <a:ext cx="69125" cy="70662"/>
          </a:xfrm>
          <a:custGeom>
            <a:pathLst>
              <a:path w="69125" h="70662">
                <a:moveTo>
                  <a:pt x="44272" y="31864"/>
                </a:moveTo>
                <a:cubicBezTo>
                  <a:pt x="29058" y="26429"/>
                  <a:pt x="18085" y="16155"/>
                  <a:pt x="12218" y="0"/>
                </a:cubicBezTo>
                <a:cubicBezTo>
                  <a:pt x="14542" y="13932"/>
                  <a:pt x="11888" y="26556"/>
                  <a:pt x="2934" y="37490"/>
                </a:cubicBezTo>
                <a:cubicBezTo>
                  <a:pt x="0" y="50088"/>
                  <a:pt x="5360" y="60858"/>
                  <a:pt x="15253" y="70662"/>
                </a:cubicBezTo>
                <a:lnTo>
                  <a:pt x="69125" y="70522"/>
                </a:lnTo>
                <a:cubicBezTo>
                  <a:pt x="55308" y="59981"/>
                  <a:pt x="46113" y="47472"/>
                  <a:pt x="44272" y="31864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8" name="Picture 318"/>
          <p:cNvPicPr>
            <a:picLocks noChangeAspect="0" noChangeArrowheads="1"/>
          </p:cNvPicPr>
          <p:nvPr/>
        </p:nvPicPr>
        <p:blipFill>
          <a:blip r:embed="rId3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84565" y="1412723"/>
            <a:ext cx="76331" cy="110134"/>
          </a:xfrm>
          <a:prstGeom prst="rect">
            <a:avLst/>
          </a:prstGeom>
          <a:noFill/>
          <a:extLst/>
        </p:spPr>
      </p:pic>
      <p:sp>
        <p:nvSpPr>
          <p:cNvPr id="319" name="Freeform 319"/>
          <p:cNvSpPr/>
          <p:nvPr/>
        </p:nvSpPr>
        <p:spPr>
          <a:xfrm rot="0" flipH="0" flipV="0">
            <a:off x="1797264" y="1425418"/>
            <a:ext cx="56222" cy="84746"/>
          </a:xfrm>
          <a:custGeom>
            <a:pathLst>
              <a:path w="56222" h="84746">
                <a:moveTo>
                  <a:pt x="44107" y="39331"/>
                </a:moveTo>
                <a:cubicBezTo>
                  <a:pt x="31916" y="28079"/>
                  <a:pt x="25019" y="15227"/>
                  <a:pt x="25781" y="0"/>
                </a:cubicBezTo>
                <a:cubicBezTo>
                  <a:pt x="20701" y="7048"/>
                  <a:pt x="15126" y="13500"/>
                  <a:pt x="9182" y="19456"/>
                </a:cubicBezTo>
                <a:cubicBezTo>
                  <a:pt x="9487" y="32372"/>
                  <a:pt x="6820" y="45261"/>
                  <a:pt x="0" y="58114"/>
                </a:cubicBezTo>
                <a:cubicBezTo>
                  <a:pt x="2832" y="67804"/>
                  <a:pt x="7836" y="76910"/>
                  <a:pt x="17577" y="84733"/>
                </a:cubicBezTo>
                <a:lnTo>
                  <a:pt x="42228" y="84746"/>
                </a:lnTo>
                <a:cubicBezTo>
                  <a:pt x="44399" y="75907"/>
                  <a:pt x="56222" y="50710"/>
                  <a:pt x="48132" y="43102"/>
                </a:cubicBezTo>
                <a:lnTo>
                  <a:pt x="44107" y="39331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 rot="0" flipH="0" flipV="0">
            <a:off x="1814902" y="1448577"/>
            <a:ext cx="122961" cy="58458"/>
          </a:xfrm>
          <a:custGeom>
            <a:pathLst>
              <a:path w="122961" h="58458">
                <a:moveTo>
                  <a:pt x="2019" y="0"/>
                </a:moveTo>
                <a:cubicBezTo>
                  <a:pt x="0" y="20827"/>
                  <a:pt x="4825" y="37757"/>
                  <a:pt x="13753" y="52349"/>
                </a:cubicBezTo>
                <a:cubicBezTo>
                  <a:pt x="11810" y="44081"/>
                  <a:pt x="9511" y="36436"/>
                  <a:pt x="6006" y="30975"/>
                </a:cubicBezTo>
                <a:moveTo>
                  <a:pt x="56362" y="22072"/>
                </a:moveTo>
                <a:cubicBezTo>
                  <a:pt x="59930" y="40411"/>
                  <a:pt x="67906" y="52641"/>
                  <a:pt x="80555" y="58458"/>
                </a:cubicBezTo>
                <a:cubicBezTo>
                  <a:pt x="73253" y="50584"/>
                  <a:pt x="68363" y="42379"/>
                  <a:pt x="67639" y="33578"/>
                </a:cubicBezTo>
                <a:moveTo>
                  <a:pt x="98907" y="29883"/>
                </a:moveTo>
                <a:cubicBezTo>
                  <a:pt x="105117" y="41617"/>
                  <a:pt x="113321" y="49999"/>
                  <a:pt x="122961" y="55943"/>
                </a:cubicBezTo>
                <a:cubicBezTo>
                  <a:pt x="114833" y="48221"/>
                  <a:pt x="107822" y="39954"/>
                  <a:pt x="102679" y="30822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1" name="Picture 321"/>
          <p:cNvPicPr>
            <a:picLocks noChangeAspect="0" noChangeArrowheads="1"/>
          </p:cNvPicPr>
          <p:nvPr/>
        </p:nvPicPr>
        <p:blipFill>
          <a:blip r:embed="rId3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56689" y="1457338"/>
            <a:ext cx="70840" cy="65671"/>
          </a:xfrm>
          <a:prstGeom prst="rect">
            <a:avLst/>
          </a:prstGeom>
          <a:noFill/>
          <a:extLst/>
        </p:spPr>
      </p:pic>
      <p:sp>
        <p:nvSpPr>
          <p:cNvPr id="322" name="Freeform 322"/>
          <p:cNvSpPr/>
          <p:nvPr/>
        </p:nvSpPr>
        <p:spPr>
          <a:xfrm rot="0" flipH="0" flipV="0">
            <a:off x="1769388" y="1470027"/>
            <a:ext cx="45453" cy="40271"/>
          </a:xfrm>
          <a:custGeom>
            <a:pathLst>
              <a:path w="45453" h="40271">
                <a:moveTo>
                  <a:pt x="38" y="0"/>
                </a:moveTo>
                <a:cubicBezTo>
                  <a:pt x="2197" y="12039"/>
                  <a:pt x="8521" y="22021"/>
                  <a:pt x="16344" y="31242"/>
                </a:cubicBezTo>
                <a:cubicBezTo>
                  <a:pt x="20942" y="25311"/>
                  <a:pt x="24942" y="19316"/>
                  <a:pt x="28028" y="13207"/>
                </a:cubicBezTo>
                <a:cubicBezTo>
                  <a:pt x="31165" y="25641"/>
                  <a:pt x="37490" y="33947"/>
                  <a:pt x="45453" y="40119"/>
                </a:cubicBezTo>
                <a:lnTo>
                  <a:pt x="0" y="40271"/>
                </a:lnTo>
                <a:lnTo>
                  <a:pt x="38" y="0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3" name="Picture 323"/>
          <p:cNvPicPr>
            <a:picLocks noChangeAspect="0" noChangeArrowheads="1"/>
          </p:cNvPicPr>
          <p:nvPr/>
        </p:nvPicPr>
        <p:blipFill>
          <a:blip r:embed="rId3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26869" y="1454544"/>
            <a:ext cx="55943" cy="67995"/>
          </a:xfrm>
          <a:prstGeom prst="rect">
            <a:avLst/>
          </a:prstGeom>
          <a:noFill/>
          <a:extLst/>
        </p:spPr>
      </p:pic>
      <p:sp>
        <p:nvSpPr>
          <p:cNvPr id="324" name="Freeform 324"/>
          <p:cNvSpPr/>
          <p:nvPr/>
        </p:nvSpPr>
        <p:spPr>
          <a:xfrm rot="0" flipH="0" flipV="0">
            <a:off x="1839561" y="1467245"/>
            <a:ext cx="30555" cy="42595"/>
          </a:xfrm>
          <a:custGeom>
            <a:pathLst>
              <a:path w="30555" h="42595">
                <a:moveTo>
                  <a:pt x="18224" y="9156"/>
                </a:moveTo>
                <a:cubicBezTo>
                  <a:pt x="13792" y="6744"/>
                  <a:pt x="9271" y="3530"/>
                  <a:pt x="4737" y="0"/>
                </a:cubicBezTo>
                <a:cubicBezTo>
                  <a:pt x="11938" y="5474"/>
                  <a:pt x="7645" y="22173"/>
                  <a:pt x="0" y="42595"/>
                </a:cubicBezTo>
                <a:lnTo>
                  <a:pt x="30555" y="42328"/>
                </a:lnTo>
                <a:cubicBezTo>
                  <a:pt x="21233" y="32879"/>
                  <a:pt x="15075" y="22440"/>
                  <a:pt x="18224" y="915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 rot="0" flipH="0" flipV="0">
            <a:off x="1846357" y="1492233"/>
            <a:ext cx="15367" cy="14782"/>
          </a:xfrm>
          <a:custGeom>
            <a:pathLst>
              <a:path w="15367" h="14782">
                <a:moveTo>
                  <a:pt x="0" y="2933"/>
                </a:moveTo>
                <a:cubicBezTo>
                  <a:pt x="901" y="8038"/>
                  <a:pt x="2946" y="12038"/>
                  <a:pt x="6350" y="14782"/>
                </a:cubicBezTo>
                <a:moveTo>
                  <a:pt x="8216" y="0"/>
                </a:moveTo>
                <a:cubicBezTo>
                  <a:pt x="9156" y="5307"/>
                  <a:pt x="11620" y="9524"/>
                  <a:pt x="15367" y="12788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6" name="Picture 326"/>
          <p:cNvPicPr>
            <a:picLocks noChangeAspect="0" noChangeArrowheads="1"/>
          </p:cNvPicPr>
          <p:nvPr/>
        </p:nvPicPr>
        <p:blipFill>
          <a:blip r:embed="rId3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7090" y="908241"/>
            <a:ext cx="277380" cy="212597"/>
          </a:xfrm>
          <a:prstGeom prst="rect">
            <a:avLst/>
          </a:prstGeom>
          <a:noFill/>
          <a:extLst/>
        </p:spPr>
      </p:pic>
      <p:sp>
        <p:nvSpPr>
          <p:cNvPr id="327" name="Freeform 327"/>
          <p:cNvSpPr/>
          <p:nvPr/>
        </p:nvSpPr>
        <p:spPr>
          <a:xfrm rot="0" flipH="0" flipV="0">
            <a:off x="2079790" y="920944"/>
            <a:ext cx="333501" cy="187197"/>
          </a:xfrm>
          <a:custGeom>
            <a:pathLst>
              <a:path w="333501" h="187197">
                <a:moveTo>
                  <a:pt x="36715" y="0"/>
                </a:moveTo>
                <a:cubicBezTo>
                  <a:pt x="11925" y="4102"/>
                  <a:pt x="18034" y="32905"/>
                  <a:pt x="21348" y="46126"/>
                </a:cubicBezTo>
                <a:cubicBezTo>
                  <a:pt x="29248" y="77711"/>
                  <a:pt x="49021" y="106197"/>
                  <a:pt x="52056" y="128270"/>
                </a:cubicBezTo>
                <a:cubicBezTo>
                  <a:pt x="56272" y="158940"/>
                  <a:pt x="38213" y="177914"/>
                  <a:pt x="419" y="181965"/>
                </a:cubicBezTo>
                <a:lnTo>
                  <a:pt x="0" y="187197"/>
                </a:lnTo>
                <a:cubicBezTo>
                  <a:pt x="12433" y="186588"/>
                  <a:pt x="66953" y="181368"/>
                  <a:pt x="70585" y="140970"/>
                </a:cubicBezTo>
                <a:cubicBezTo>
                  <a:pt x="74332" y="99275"/>
                  <a:pt x="25095" y="61633"/>
                  <a:pt x="33718" y="22898"/>
                </a:cubicBezTo>
                <a:cubicBezTo>
                  <a:pt x="35115" y="16700"/>
                  <a:pt x="42925" y="5981"/>
                  <a:pt x="59879" y="15836"/>
                </a:cubicBezTo>
                <a:cubicBezTo>
                  <a:pt x="67271" y="20116"/>
                  <a:pt x="97535" y="27152"/>
                  <a:pt x="129526" y="33337"/>
                </a:cubicBezTo>
                <a:cubicBezTo>
                  <a:pt x="160844" y="39382"/>
                  <a:pt x="191782" y="44043"/>
                  <a:pt x="210577" y="53365"/>
                </a:cubicBezTo>
                <a:cubicBezTo>
                  <a:pt x="242620" y="69265"/>
                  <a:pt x="248741" y="92621"/>
                  <a:pt x="205332" y="150710"/>
                </a:cubicBezTo>
                <a:cubicBezTo>
                  <a:pt x="193115" y="167030"/>
                  <a:pt x="235101" y="175844"/>
                  <a:pt x="247192" y="175260"/>
                </a:cubicBezTo>
                <a:cubicBezTo>
                  <a:pt x="236714" y="168973"/>
                  <a:pt x="221665" y="165290"/>
                  <a:pt x="220534" y="155422"/>
                </a:cubicBezTo>
                <a:cubicBezTo>
                  <a:pt x="219315" y="144665"/>
                  <a:pt x="333501" y="37782"/>
                  <a:pt x="135559" y="30619"/>
                </a:cubicBezTo>
                <a:cubicBezTo>
                  <a:pt x="108584" y="29629"/>
                  <a:pt x="80237" y="419"/>
                  <a:pt x="36715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8" name="Picture 328"/>
          <p:cNvPicPr>
            <a:picLocks noChangeAspect="0" noChangeArrowheads="1"/>
          </p:cNvPicPr>
          <p:nvPr/>
        </p:nvPicPr>
        <p:blipFill>
          <a:blip r:embed="rId3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00338" y="882714"/>
            <a:ext cx="182816" cy="87376"/>
          </a:xfrm>
          <a:prstGeom prst="rect">
            <a:avLst/>
          </a:prstGeom>
          <a:noFill/>
          <a:extLst/>
        </p:spPr>
      </p:pic>
      <p:sp>
        <p:nvSpPr>
          <p:cNvPr id="329" name="Freeform 329"/>
          <p:cNvSpPr/>
          <p:nvPr/>
        </p:nvSpPr>
        <p:spPr>
          <a:xfrm rot="0" flipH="0" flipV="0">
            <a:off x="2113033" y="892305"/>
            <a:ext cx="157416" cy="65086"/>
          </a:xfrm>
          <a:custGeom>
            <a:pathLst>
              <a:path w="157416" h="65086">
                <a:moveTo>
                  <a:pt x="0" y="29438"/>
                </a:moveTo>
                <a:cubicBezTo>
                  <a:pt x="12166" y="26860"/>
                  <a:pt x="30175" y="32244"/>
                  <a:pt x="43383" y="36905"/>
                </a:cubicBezTo>
                <a:cubicBezTo>
                  <a:pt x="54317" y="40766"/>
                  <a:pt x="66052" y="47713"/>
                  <a:pt x="78181" y="52882"/>
                </a:cubicBezTo>
                <a:cubicBezTo>
                  <a:pt x="84556" y="55587"/>
                  <a:pt x="90982" y="58025"/>
                  <a:pt x="97561" y="58800"/>
                </a:cubicBezTo>
                <a:cubicBezTo>
                  <a:pt x="114706" y="60819"/>
                  <a:pt x="105803" y="57238"/>
                  <a:pt x="157416" y="65086"/>
                </a:cubicBezTo>
                <a:cubicBezTo>
                  <a:pt x="138226" y="50100"/>
                  <a:pt x="124129" y="42569"/>
                  <a:pt x="113271" y="33146"/>
                </a:cubicBezTo>
                <a:cubicBezTo>
                  <a:pt x="97370" y="19317"/>
                  <a:pt x="89954" y="6274"/>
                  <a:pt x="78003" y="3531"/>
                </a:cubicBezTo>
                <a:cubicBezTo>
                  <a:pt x="62509" y="0"/>
                  <a:pt x="40982" y="10846"/>
                  <a:pt x="0" y="2943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0" name="Picture 330"/>
          <p:cNvPicPr>
            <a:picLocks noChangeAspect="0" noChangeArrowheads="1"/>
          </p:cNvPicPr>
          <p:nvPr/>
        </p:nvPicPr>
        <p:blipFill>
          <a:blip r:embed="rId3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47976" y="930974"/>
            <a:ext cx="195995" cy="267617"/>
          </a:xfrm>
          <a:prstGeom prst="rect">
            <a:avLst/>
          </a:prstGeom>
          <a:noFill/>
          <a:extLst/>
        </p:spPr>
      </p:pic>
      <p:sp>
        <p:nvSpPr>
          <p:cNvPr id="331" name="Freeform 331"/>
          <p:cNvSpPr/>
          <p:nvPr/>
        </p:nvSpPr>
        <p:spPr>
          <a:xfrm rot="0" flipH="0" flipV="0">
            <a:off x="2160682" y="943671"/>
            <a:ext cx="171069" cy="254190"/>
          </a:xfrm>
          <a:custGeom>
            <a:pathLst>
              <a:path w="171069" h="254190">
                <a:moveTo>
                  <a:pt x="0" y="0"/>
                </a:moveTo>
                <a:cubicBezTo>
                  <a:pt x="20243" y="4762"/>
                  <a:pt x="38303" y="8940"/>
                  <a:pt x="54686" y="11760"/>
                </a:cubicBezTo>
                <a:cubicBezTo>
                  <a:pt x="86220" y="17183"/>
                  <a:pt x="113334" y="21818"/>
                  <a:pt x="131838" y="31737"/>
                </a:cubicBezTo>
                <a:cubicBezTo>
                  <a:pt x="162128" y="48005"/>
                  <a:pt x="166179" y="68414"/>
                  <a:pt x="124434" y="127990"/>
                </a:cubicBezTo>
                <a:cubicBezTo>
                  <a:pt x="123545" y="129247"/>
                  <a:pt x="121665" y="131800"/>
                  <a:pt x="122262" y="134404"/>
                </a:cubicBezTo>
                <a:cubicBezTo>
                  <a:pt x="124460" y="144081"/>
                  <a:pt x="145262" y="149504"/>
                  <a:pt x="158242" y="152069"/>
                </a:cubicBezTo>
                <a:cubicBezTo>
                  <a:pt x="164045" y="153225"/>
                  <a:pt x="164325" y="151358"/>
                  <a:pt x="167411" y="153073"/>
                </a:cubicBezTo>
                <a:cubicBezTo>
                  <a:pt x="171069" y="155130"/>
                  <a:pt x="170586" y="159537"/>
                  <a:pt x="170548" y="165988"/>
                </a:cubicBezTo>
                <a:cubicBezTo>
                  <a:pt x="170510" y="176212"/>
                  <a:pt x="168757" y="189052"/>
                  <a:pt x="163106" y="189471"/>
                </a:cubicBezTo>
                <a:cubicBezTo>
                  <a:pt x="148399" y="161061"/>
                  <a:pt x="118376" y="180035"/>
                  <a:pt x="107695" y="168973"/>
                </a:cubicBezTo>
                <a:cubicBezTo>
                  <a:pt x="113322" y="175450"/>
                  <a:pt x="111137" y="185470"/>
                  <a:pt x="117436" y="189407"/>
                </a:cubicBezTo>
                <a:cubicBezTo>
                  <a:pt x="141566" y="204520"/>
                  <a:pt x="121894" y="254190"/>
                  <a:pt x="90335" y="239547"/>
                </a:cubicBezTo>
                <a:cubicBezTo>
                  <a:pt x="98552" y="219532"/>
                  <a:pt x="94221" y="213550"/>
                  <a:pt x="82054" y="202031"/>
                </a:cubicBezTo>
                <a:cubicBezTo>
                  <a:pt x="74231" y="194614"/>
                  <a:pt x="61645" y="185712"/>
                  <a:pt x="52044" y="166611"/>
                </a:cubicBezTo>
                <a:cubicBezTo>
                  <a:pt x="33045" y="128752"/>
                  <a:pt x="100825" y="85458"/>
                  <a:pt x="94475" y="55816"/>
                </a:cubicBezTo>
                <a:cubicBezTo>
                  <a:pt x="88379" y="27330"/>
                  <a:pt x="19761" y="23114"/>
                  <a:pt x="0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2" name="Picture 332"/>
          <p:cNvPicPr>
            <a:picLocks noChangeAspect="0" noChangeArrowheads="1"/>
          </p:cNvPicPr>
          <p:nvPr/>
        </p:nvPicPr>
        <p:blipFill>
          <a:blip r:embed="rId3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7090" y="920065"/>
            <a:ext cx="134162" cy="214296"/>
          </a:xfrm>
          <a:prstGeom prst="rect">
            <a:avLst/>
          </a:prstGeom>
          <a:noFill/>
          <a:extLst/>
        </p:spPr>
      </p:pic>
      <p:sp>
        <p:nvSpPr>
          <p:cNvPr id="333" name="Freeform 333"/>
          <p:cNvSpPr/>
          <p:nvPr/>
        </p:nvSpPr>
        <p:spPr>
          <a:xfrm rot="0" flipH="0" flipV="0">
            <a:off x="2079788" y="931901"/>
            <a:ext cx="113106" cy="195413"/>
          </a:xfrm>
          <a:custGeom>
            <a:pathLst>
              <a:path w="113106" h="195413">
                <a:moveTo>
                  <a:pt x="0" y="176237"/>
                </a:moveTo>
                <a:lnTo>
                  <a:pt x="228" y="188860"/>
                </a:lnTo>
                <a:cubicBezTo>
                  <a:pt x="56908" y="195413"/>
                  <a:pt x="102628" y="165595"/>
                  <a:pt x="108280" y="125793"/>
                </a:cubicBezTo>
                <a:cubicBezTo>
                  <a:pt x="113106" y="91833"/>
                  <a:pt x="81673" y="51333"/>
                  <a:pt x="80898" y="11773"/>
                </a:cubicBezTo>
                <a:cubicBezTo>
                  <a:pt x="76047" y="10477"/>
                  <a:pt x="70853" y="9550"/>
                  <a:pt x="66840" y="7734"/>
                </a:cubicBezTo>
                <a:cubicBezTo>
                  <a:pt x="65328" y="7035"/>
                  <a:pt x="63538" y="6400"/>
                  <a:pt x="62115" y="5740"/>
                </a:cubicBezTo>
                <a:cubicBezTo>
                  <a:pt x="55206" y="2540"/>
                  <a:pt x="49733" y="0"/>
                  <a:pt x="44526" y="1155"/>
                </a:cubicBezTo>
                <a:cubicBezTo>
                  <a:pt x="31737" y="3975"/>
                  <a:pt x="28587" y="21742"/>
                  <a:pt x="39154" y="47955"/>
                </a:cubicBezTo>
                <a:cubicBezTo>
                  <a:pt x="49390" y="73367"/>
                  <a:pt x="73088" y="103162"/>
                  <a:pt x="70599" y="130009"/>
                </a:cubicBezTo>
                <a:cubicBezTo>
                  <a:pt x="68440" y="153060"/>
                  <a:pt x="49060" y="171945"/>
                  <a:pt x="0" y="176237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4" name="Picture 334"/>
          <p:cNvPicPr>
            <a:picLocks noChangeAspect="0" noChangeArrowheads="1"/>
          </p:cNvPicPr>
          <p:nvPr/>
        </p:nvPicPr>
        <p:blipFill>
          <a:blip r:embed="rId3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94384" y="908050"/>
            <a:ext cx="277533" cy="212597"/>
          </a:xfrm>
          <a:prstGeom prst="rect">
            <a:avLst/>
          </a:prstGeom>
          <a:noFill/>
          <a:extLst/>
        </p:spPr>
      </p:pic>
      <p:sp>
        <p:nvSpPr>
          <p:cNvPr id="335" name="Freeform 335"/>
          <p:cNvSpPr/>
          <p:nvPr/>
        </p:nvSpPr>
        <p:spPr>
          <a:xfrm rot="0" flipH="0" flipV="0">
            <a:off x="1125708" y="920752"/>
            <a:ext cx="333514" cy="187197"/>
          </a:xfrm>
          <a:custGeom>
            <a:pathLst>
              <a:path w="333514" h="187197">
                <a:moveTo>
                  <a:pt x="296786" y="0"/>
                </a:moveTo>
                <a:cubicBezTo>
                  <a:pt x="321563" y="4089"/>
                  <a:pt x="315467" y="32892"/>
                  <a:pt x="312165" y="46113"/>
                </a:cubicBezTo>
                <a:cubicBezTo>
                  <a:pt x="304253" y="77685"/>
                  <a:pt x="284480" y="106197"/>
                  <a:pt x="281445" y="128270"/>
                </a:cubicBezTo>
                <a:cubicBezTo>
                  <a:pt x="277229" y="158927"/>
                  <a:pt x="295288" y="177914"/>
                  <a:pt x="333082" y="181940"/>
                </a:cubicBezTo>
                <a:lnTo>
                  <a:pt x="333514" y="187197"/>
                </a:lnTo>
                <a:cubicBezTo>
                  <a:pt x="321081" y="186588"/>
                  <a:pt x="266548" y="181381"/>
                  <a:pt x="262916" y="140970"/>
                </a:cubicBezTo>
                <a:cubicBezTo>
                  <a:pt x="259169" y="99263"/>
                  <a:pt x="308419" y="61633"/>
                  <a:pt x="299770" y="22885"/>
                </a:cubicBezTo>
                <a:cubicBezTo>
                  <a:pt x="298398" y="16700"/>
                  <a:pt x="290563" y="5981"/>
                  <a:pt x="273622" y="15824"/>
                </a:cubicBezTo>
                <a:cubicBezTo>
                  <a:pt x="266243" y="20104"/>
                  <a:pt x="235954" y="27139"/>
                  <a:pt x="203988" y="33312"/>
                </a:cubicBezTo>
                <a:cubicBezTo>
                  <a:pt x="172669" y="39357"/>
                  <a:pt x="141719" y="44043"/>
                  <a:pt x="122911" y="53365"/>
                </a:cubicBezTo>
                <a:cubicBezTo>
                  <a:pt x="90869" y="69253"/>
                  <a:pt x="84747" y="92608"/>
                  <a:pt x="128181" y="150698"/>
                </a:cubicBezTo>
                <a:cubicBezTo>
                  <a:pt x="140386" y="167004"/>
                  <a:pt x="98413" y="175844"/>
                  <a:pt x="86309" y="175260"/>
                </a:cubicBezTo>
                <a:cubicBezTo>
                  <a:pt x="96800" y="168948"/>
                  <a:pt x="111836" y="165290"/>
                  <a:pt x="112967" y="155409"/>
                </a:cubicBezTo>
                <a:cubicBezTo>
                  <a:pt x="114199" y="144653"/>
                  <a:pt x="0" y="37769"/>
                  <a:pt x="197942" y="30607"/>
                </a:cubicBezTo>
                <a:cubicBezTo>
                  <a:pt x="224917" y="29629"/>
                  <a:pt x="253264" y="419"/>
                  <a:pt x="296786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6" name="Picture 336"/>
          <p:cNvPicPr>
            <a:picLocks noChangeAspect="0" noChangeArrowheads="1"/>
          </p:cNvPicPr>
          <p:nvPr/>
        </p:nvPicPr>
        <p:blipFill>
          <a:blip r:embed="rId3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55852" y="882714"/>
            <a:ext cx="182816" cy="87160"/>
          </a:xfrm>
          <a:prstGeom prst="rect">
            <a:avLst/>
          </a:prstGeom>
          <a:noFill/>
          <a:extLst/>
        </p:spPr>
      </p:pic>
      <p:sp>
        <p:nvSpPr>
          <p:cNvPr id="337" name="Freeform 337"/>
          <p:cNvSpPr/>
          <p:nvPr/>
        </p:nvSpPr>
        <p:spPr>
          <a:xfrm rot="0" flipH="0" flipV="0">
            <a:off x="1268552" y="892107"/>
            <a:ext cx="157416" cy="65073"/>
          </a:xfrm>
          <a:custGeom>
            <a:pathLst>
              <a:path w="157416" h="65073">
                <a:moveTo>
                  <a:pt x="157416" y="29425"/>
                </a:moveTo>
                <a:cubicBezTo>
                  <a:pt x="145250" y="26847"/>
                  <a:pt x="127229" y="32244"/>
                  <a:pt x="114033" y="36905"/>
                </a:cubicBezTo>
                <a:cubicBezTo>
                  <a:pt x="103086" y="40766"/>
                  <a:pt x="91364" y="47713"/>
                  <a:pt x="79223" y="52881"/>
                </a:cubicBezTo>
                <a:cubicBezTo>
                  <a:pt x="72860" y="55586"/>
                  <a:pt x="66446" y="58012"/>
                  <a:pt x="59842" y="58800"/>
                </a:cubicBezTo>
                <a:cubicBezTo>
                  <a:pt x="42710" y="60819"/>
                  <a:pt x="51600" y="57225"/>
                  <a:pt x="0" y="65073"/>
                </a:cubicBezTo>
                <a:cubicBezTo>
                  <a:pt x="19190" y="50100"/>
                  <a:pt x="33274" y="42582"/>
                  <a:pt x="44145" y="33133"/>
                </a:cubicBezTo>
                <a:cubicBezTo>
                  <a:pt x="60058" y="19316"/>
                  <a:pt x="67462" y="6261"/>
                  <a:pt x="79426" y="3530"/>
                </a:cubicBezTo>
                <a:cubicBezTo>
                  <a:pt x="94907" y="0"/>
                  <a:pt x="116421" y="10820"/>
                  <a:pt x="157416" y="29425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8" name="Picture 338"/>
          <p:cNvPicPr>
            <a:picLocks noChangeAspect="0" noChangeArrowheads="1"/>
          </p:cNvPicPr>
          <p:nvPr/>
        </p:nvPicPr>
        <p:blipFill>
          <a:blip r:embed="rId3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95032" y="930771"/>
            <a:ext cx="195972" cy="267623"/>
          </a:xfrm>
          <a:prstGeom prst="rect">
            <a:avLst/>
          </a:prstGeom>
          <a:noFill/>
          <a:extLst/>
        </p:spPr>
      </p:pic>
      <p:sp>
        <p:nvSpPr>
          <p:cNvPr id="339" name="Freeform 339"/>
          <p:cNvSpPr/>
          <p:nvPr/>
        </p:nvSpPr>
        <p:spPr>
          <a:xfrm rot="0" flipH="0" flipV="0">
            <a:off x="1207236" y="943473"/>
            <a:ext cx="171069" cy="254190"/>
          </a:xfrm>
          <a:custGeom>
            <a:pathLst>
              <a:path w="171069" h="254190">
                <a:moveTo>
                  <a:pt x="171069" y="0"/>
                </a:moveTo>
                <a:cubicBezTo>
                  <a:pt x="150838" y="4775"/>
                  <a:pt x="132779" y="8940"/>
                  <a:pt x="116396" y="11747"/>
                </a:cubicBezTo>
                <a:cubicBezTo>
                  <a:pt x="84862" y="17183"/>
                  <a:pt x="57735" y="21805"/>
                  <a:pt x="39243" y="31737"/>
                </a:cubicBezTo>
                <a:cubicBezTo>
                  <a:pt x="8941" y="47993"/>
                  <a:pt x="4890" y="68414"/>
                  <a:pt x="46648" y="127977"/>
                </a:cubicBezTo>
                <a:cubicBezTo>
                  <a:pt x="47549" y="129247"/>
                  <a:pt x="49404" y="131800"/>
                  <a:pt x="48819" y="134404"/>
                </a:cubicBezTo>
                <a:cubicBezTo>
                  <a:pt x="46635" y="144081"/>
                  <a:pt x="25807" y="149504"/>
                  <a:pt x="12827" y="152069"/>
                </a:cubicBezTo>
                <a:cubicBezTo>
                  <a:pt x="7036" y="153212"/>
                  <a:pt x="6744" y="151358"/>
                  <a:pt x="3683" y="153085"/>
                </a:cubicBezTo>
                <a:cubicBezTo>
                  <a:pt x="0" y="155130"/>
                  <a:pt x="496" y="159537"/>
                  <a:pt x="534" y="165988"/>
                </a:cubicBezTo>
                <a:cubicBezTo>
                  <a:pt x="585" y="176199"/>
                  <a:pt x="2325" y="189039"/>
                  <a:pt x="7989" y="189471"/>
                </a:cubicBezTo>
                <a:cubicBezTo>
                  <a:pt x="22670" y="161048"/>
                  <a:pt x="52718" y="180035"/>
                  <a:pt x="63386" y="168973"/>
                </a:cubicBezTo>
                <a:cubicBezTo>
                  <a:pt x="57747" y="175463"/>
                  <a:pt x="59944" y="185470"/>
                  <a:pt x="53658" y="189395"/>
                </a:cubicBezTo>
                <a:cubicBezTo>
                  <a:pt x="29515" y="204520"/>
                  <a:pt x="49175" y="254190"/>
                  <a:pt x="80747" y="239547"/>
                </a:cubicBezTo>
                <a:cubicBezTo>
                  <a:pt x="72530" y="219519"/>
                  <a:pt x="76861" y="213537"/>
                  <a:pt x="89027" y="202031"/>
                </a:cubicBezTo>
                <a:cubicBezTo>
                  <a:pt x="96851" y="194614"/>
                  <a:pt x="109424" y="185699"/>
                  <a:pt x="119025" y="166598"/>
                </a:cubicBezTo>
                <a:cubicBezTo>
                  <a:pt x="138050" y="128739"/>
                  <a:pt x="70257" y="85458"/>
                  <a:pt x="76594" y="55816"/>
                </a:cubicBezTo>
                <a:cubicBezTo>
                  <a:pt x="82703" y="27317"/>
                  <a:pt x="151334" y="23114"/>
                  <a:pt x="171069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0" name="Picture 340"/>
          <p:cNvPicPr>
            <a:picLocks noChangeAspect="0" noChangeArrowheads="1"/>
          </p:cNvPicPr>
          <p:nvPr/>
        </p:nvPicPr>
        <p:blipFill>
          <a:blip r:embed="rId3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37731" y="919874"/>
            <a:ext cx="134186" cy="214290"/>
          </a:xfrm>
          <a:prstGeom prst="rect">
            <a:avLst/>
          </a:prstGeom>
          <a:noFill/>
          <a:extLst/>
        </p:spPr>
      </p:pic>
      <p:sp>
        <p:nvSpPr>
          <p:cNvPr id="341" name="Freeform 341"/>
          <p:cNvSpPr/>
          <p:nvPr/>
        </p:nvSpPr>
        <p:spPr>
          <a:xfrm rot="0" flipH="0" flipV="0">
            <a:off x="1346093" y="931702"/>
            <a:ext cx="113131" cy="195413"/>
          </a:xfrm>
          <a:custGeom>
            <a:pathLst>
              <a:path w="113131" h="195413">
                <a:moveTo>
                  <a:pt x="113131" y="176237"/>
                </a:moveTo>
                <a:lnTo>
                  <a:pt x="112903" y="188860"/>
                </a:lnTo>
                <a:cubicBezTo>
                  <a:pt x="56197" y="195413"/>
                  <a:pt x="10503" y="165595"/>
                  <a:pt x="4851" y="125768"/>
                </a:cubicBezTo>
                <a:cubicBezTo>
                  <a:pt x="0" y="91821"/>
                  <a:pt x="31445" y="51333"/>
                  <a:pt x="32207" y="11773"/>
                </a:cubicBezTo>
                <a:cubicBezTo>
                  <a:pt x="37059" y="10477"/>
                  <a:pt x="42266" y="9550"/>
                  <a:pt x="46279" y="7721"/>
                </a:cubicBezTo>
                <a:cubicBezTo>
                  <a:pt x="47790" y="7035"/>
                  <a:pt x="49593" y="6388"/>
                  <a:pt x="51003" y="5740"/>
                </a:cubicBezTo>
                <a:cubicBezTo>
                  <a:pt x="57925" y="2540"/>
                  <a:pt x="63386" y="0"/>
                  <a:pt x="68605" y="1143"/>
                </a:cubicBezTo>
                <a:cubicBezTo>
                  <a:pt x="81394" y="3975"/>
                  <a:pt x="84544" y="21729"/>
                  <a:pt x="73977" y="47955"/>
                </a:cubicBezTo>
                <a:cubicBezTo>
                  <a:pt x="63741" y="73367"/>
                  <a:pt x="40043" y="103149"/>
                  <a:pt x="42532" y="130009"/>
                </a:cubicBezTo>
                <a:cubicBezTo>
                  <a:pt x="44679" y="153060"/>
                  <a:pt x="64046" y="171945"/>
                  <a:pt x="113131" y="176237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2" name="Picture 342"/>
          <p:cNvPicPr>
            <a:picLocks noChangeAspect="0" noChangeArrowheads="1"/>
          </p:cNvPicPr>
          <p:nvPr/>
        </p:nvPicPr>
        <p:blipFill>
          <a:blip r:embed="rId3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14255" y="812687"/>
            <a:ext cx="310109" cy="237895"/>
          </a:xfrm>
          <a:prstGeom prst="rect">
            <a:avLst/>
          </a:prstGeom>
          <a:noFill/>
          <a:extLst/>
        </p:spPr>
      </p:pic>
      <p:sp>
        <p:nvSpPr>
          <p:cNvPr id="343" name="Freeform 343"/>
          <p:cNvSpPr/>
          <p:nvPr/>
        </p:nvSpPr>
        <p:spPr>
          <a:xfrm rot="0" flipH="0" flipV="0">
            <a:off x="1596171" y="823520"/>
            <a:ext cx="346315" cy="214363"/>
          </a:xfrm>
          <a:custGeom>
            <a:pathLst>
              <a:path w="346315" h="214363">
                <a:moveTo>
                  <a:pt x="195287" y="126619"/>
                </a:moveTo>
                <a:cubicBezTo>
                  <a:pt x="193840" y="129412"/>
                  <a:pt x="188087" y="130048"/>
                  <a:pt x="185382" y="125692"/>
                </a:cubicBezTo>
                <a:cubicBezTo>
                  <a:pt x="192011" y="93104"/>
                  <a:pt x="198004" y="59703"/>
                  <a:pt x="201116" y="22543"/>
                </a:cubicBezTo>
                <a:cubicBezTo>
                  <a:pt x="198004" y="57227"/>
                  <a:pt x="192646" y="91745"/>
                  <a:pt x="185382" y="125692"/>
                </a:cubicBezTo>
                <a:cubicBezTo>
                  <a:pt x="186499" y="128409"/>
                  <a:pt x="192633" y="130695"/>
                  <a:pt x="195287" y="126619"/>
                </a:cubicBezTo>
                <a:close/>
                <a:moveTo>
                  <a:pt x="150952" y="126518"/>
                </a:moveTo>
                <a:cubicBezTo>
                  <a:pt x="153657" y="130581"/>
                  <a:pt x="159893" y="128295"/>
                  <a:pt x="160896" y="125578"/>
                </a:cubicBezTo>
                <a:cubicBezTo>
                  <a:pt x="153517" y="93168"/>
                  <a:pt x="148932" y="58255"/>
                  <a:pt x="145173" y="22518"/>
                </a:cubicBezTo>
                <a:cubicBezTo>
                  <a:pt x="148310" y="57214"/>
                  <a:pt x="153606" y="91618"/>
                  <a:pt x="160896" y="125578"/>
                </a:cubicBezTo>
                <a:cubicBezTo>
                  <a:pt x="159766" y="128282"/>
                  <a:pt x="153606" y="130594"/>
                  <a:pt x="150952" y="126518"/>
                </a:cubicBezTo>
                <a:close/>
                <a:moveTo>
                  <a:pt x="236930" y="11646"/>
                </a:moveTo>
                <a:cubicBezTo>
                  <a:pt x="232967" y="59691"/>
                  <a:pt x="222363" y="98425"/>
                  <a:pt x="206882" y="130289"/>
                </a:cubicBezTo>
                <a:lnTo>
                  <a:pt x="195287" y="126619"/>
                </a:lnTo>
                <a:cubicBezTo>
                  <a:pt x="206958" y="92901"/>
                  <a:pt x="216000" y="58675"/>
                  <a:pt x="214819" y="22543"/>
                </a:cubicBezTo>
                <a:cubicBezTo>
                  <a:pt x="216851" y="49111"/>
                  <a:pt x="208914" y="85167"/>
                  <a:pt x="195287" y="126619"/>
                </a:cubicBezTo>
                <a:lnTo>
                  <a:pt x="206882" y="130289"/>
                </a:lnTo>
                <a:cubicBezTo>
                  <a:pt x="222452" y="98108"/>
                  <a:pt x="232320" y="59868"/>
                  <a:pt x="236930" y="11646"/>
                </a:cubicBezTo>
                <a:close/>
                <a:moveTo>
                  <a:pt x="269340" y="204292"/>
                </a:moveTo>
                <a:cubicBezTo>
                  <a:pt x="204418" y="185318"/>
                  <a:pt x="140335" y="186182"/>
                  <a:pt x="76962" y="204279"/>
                </a:cubicBezTo>
                <a:cubicBezTo>
                  <a:pt x="140081" y="186080"/>
                  <a:pt x="204113" y="185381"/>
                  <a:pt x="269340" y="204292"/>
                </a:cubicBezTo>
                <a:close/>
                <a:moveTo>
                  <a:pt x="269340" y="214363"/>
                </a:moveTo>
                <a:cubicBezTo>
                  <a:pt x="274827" y="213741"/>
                  <a:pt x="275690" y="206247"/>
                  <a:pt x="269340" y="204292"/>
                </a:cubicBezTo>
                <a:cubicBezTo>
                  <a:pt x="278306" y="202577"/>
                  <a:pt x="278472" y="190334"/>
                  <a:pt x="269188" y="188264"/>
                </a:cubicBezTo>
                <a:cubicBezTo>
                  <a:pt x="346315" y="75870"/>
                  <a:pt x="321309" y="25147"/>
                  <a:pt x="236930" y="11646"/>
                </a:cubicBezTo>
                <a:cubicBezTo>
                  <a:pt x="235939" y="4179"/>
                  <a:pt x="225716" y="13"/>
                  <a:pt x="215162" y="2883"/>
                </a:cubicBezTo>
                <a:lnTo>
                  <a:pt x="214819" y="22543"/>
                </a:lnTo>
                <a:lnTo>
                  <a:pt x="201116" y="22543"/>
                </a:lnTo>
                <a:cubicBezTo>
                  <a:pt x="202475" y="15139"/>
                  <a:pt x="199566" y="5550"/>
                  <a:pt x="191770" y="4979"/>
                </a:cubicBezTo>
                <a:cubicBezTo>
                  <a:pt x="186512" y="8687"/>
                  <a:pt x="181317" y="11672"/>
                  <a:pt x="173126" y="11519"/>
                </a:cubicBezTo>
                <a:cubicBezTo>
                  <a:pt x="164947" y="11672"/>
                  <a:pt x="159804" y="8662"/>
                  <a:pt x="154533" y="4966"/>
                </a:cubicBezTo>
                <a:cubicBezTo>
                  <a:pt x="146723" y="5538"/>
                  <a:pt x="143827" y="15126"/>
                  <a:pt x="145173" y="22518"/>
                </a:cubicBezTo>
                <a:lnTo>
                  <a:pt x="131495" y="22518"/>
                </a:lnTo>
                <a:lnTo>
                  <a:pt x="131165" y="2858"/>
                </a:lnTo>
                <a:cubicBezTo>
                  <a:pt x="120611" y="0"/>
                  <a:pt x="111925" y="3430"/>
                  <a:pt x="109309" y="11545"/>
                </a:cubicBezTo>
                <a:cubicBezTo>
                  <a:pt x="24930" y="25045"/>
                  <a:pt x="0" y="75870"/>
                  <a:pt x="77114" y="188252"/>
                </a:cubicBezTo>
                <a:cubicBezTo>
                  <a:pt x="67843" y="190322"/>
                  <a:pt x="68021" y="202565"/>
                  <a:pt x="76962" y="204279"/>
                </a:cubicBezTo>
                <a:cubicBezTo>
                  <a:pt x="70637" y="206235"/>
                  <a:pt x="71488" y="213728"/>
                  <a:pt x="76962" y="214350"/>
                </a:cubicBezTo>
                <a:cubicBezTo>
                  <a:pt x="141414" y="205587"/>
                  <a:pt x="205523" y="205612"/>
                  <a:pt x="269340" y="214363"/>
                </a:cubicBezTo>
                <a:close/>
                <a:moveTo>
                  <a:pt x="109309" y="11545"/>
                </a:moveTo>
                <a:cubicBezTo>
                  <a:pt x="112268" y="54318"/>
                  <a:pt x="122948" y="93549"/>
                  <a:pt x="139369" y="130187"/>
                </a:cubicBezTo>
                <a:lnTo>
                  <a:pt x="150952" y="126518"/>
                </a:lnTo>
                <a:cubicBezTo>
                  <a:pt x="139992" y="90780"/>
                  <a:pt x="130937" y="56173"/>
                  <a:pt x="131495" y="22518"/>
                </a:cubicBezTo>
                <a:cubicBezTo>
                  <a:pt x="130276" y="47321"/>
                  <a:pt x="137617" y="84481"/>
                  <a:pt x="150952" y="126518"/>
                </a:cubicBezTo>
                <a:lnTo>
                  <a:pt x="139369" y="130187"/>
                </a:lnTo>
                <a:cubicBezTo>
                  <a:pt x="123812" y="98019"/>
                  <a:pt x="113919" y="59767"/>
                  <a:pt x="109309" y="11545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4" name="Picture 344"/>
          <p:cNvPicPr>
            <a:picLocks noChangeAspect="0" noChangeArrowheads="1"/>
          </p:cNvPicPr>
          <p:nvPr/>
        </p:nvPicPr>
        <p:blipFill>
          <a:blip r:embed="rId3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96759" y="819429"/>
            <a:ext cx="40651" cy="40614"/>
          </a:xfrm>
          <a:prstGeom prst="rect">
            <a:avLst/>
          </a:prstGeom>
          <a:noFill/>
          <a:extLst/>
        </p:spPr>
      </p:pic>
      <p:sp>
        <p:nvSpPr>
          <p:cNvPr id="345" name="Freeform 345"/>
          <p:cNvSpPr/>
          <p:nvPr/>
        </p:nvSpPr>
        <p:spPr>
          <a:xfrm rot="0" flipH="0" flipV="0">
            <a:off x="1706915" y="832137"/>
            <a:ext cx="17792" cy="17805"/>
          </a:xfrm>
          <a:custGeom>
            <a:pathLst>
              <a:path w="17792" h="17805">
                <a:moveTo>
                  <a:pt x="10185" y="0"/>
                </a:moveTo>
                <a:cubicBezTo>
                  <a:pt x="14388" y="0"/>
                  <a:pt x="17792" y="3416"/>
                  <a:pt x="17792" y="7620"/>
                </a:cubicBezTo>
                <a:cubicBezTo>
                  <a:pt x="17792" y="14414"/>
                  <a:pt x="9601" y="17805"/>
                  <a:pt x="4788" y="13004"/>
                </a:cubicBezTo>
                <a:cubicBezTo>
                  <a:pt x="0" y="8204"/>
                  <a:pt x="3391" y="0"/>
                  <a:pt x="10185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6" name="Picture 346"/>
          <p:cNvPicPr>
            <a:picLocks noChangeAspect="0" noChangeArrowheads="1"/>
          </p:cNvPicPr>
          <p:nvPr/>
        </p:nvPicPr>
        <p:blipFill>
          <a:blip r:embed="rId3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98779" y="836282"/>
            <a:ext cx="38783" cy="38786"/>
          </a:xfrm>
          <a:prstGeom prst="rect">
            <a:avLst/>
          </a:prstGeom>
          <a:noFill/>
          <a:extLst/>
        </p:spPr>
      </p:pic>
      <p:sp>
        <p:nvSpPr>
          <p:cNvPr id="347" name="Freeform 347"/>
          <p:cNvSpPr/>
          <p:nvPr/>
        </p:nvSpPr>
        <p:spPr>
          <a:xfrm rot="0" flipH="0" flipV="0">
            <a:off x="1709246" y="848979"/>
            <a:ext cx="15620" cy="15633"/>
          </a:xfrm>
          <a:custGeom>
            <a:pathLst>
              <a:path w="15620" h="15633">
                <a:moveTo>
                  <a:pt x="8928" y="0"/>
                </a:moveTo>
                <a:cubicBezTo>
                  <a:pt x="12636" y="0"/>
                  <a:pt x="15620" y="2997"/>
                  <a:pt x="15620" y="6692"/>
                </a:cubicBezTo>
                <a:cubicBezTo>
                  <a:pt x="15620" y="12649"/>
                  <a:pt x="8421" y="15633"/>
                  <a:pt x="4204" y="11429"/>
                </a:cubicBezTo>
                <a:cubicBezTo>
                  <a:pt x="0" y="7200"/>
                  <a:pt x="2985" y="0"/>
                  <a:pt x="8928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8" name="Picture 348"/>
          <p:cNvPicPr>
            <a:picLocks noChangeAspect="0" noChangeArrowheads="1"/>
          </p:cNvPicPr>
          <p:nvPr/>
        </p:nvPicPr>
        <p:blipFill>
          <a:blip r:embed="rId3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00954" y="851357"/>
            <a:ext cx="37142" cy="37157"/>
          </a:xfrm>
          <a:prstGeom prst="rect">
            <a:avLst/>
          </a:prstGeom>
          <a:noFill/>
          <a:extLst/>
        </p:spPr>
      </p:pic>
      <p:sp>
        <p:nvSpPr>
          <p:cNvPr id="349" name="Freeform 349"/>
          <p:cNvSpPr/>
          <p:nvPr/>
        </p:nvSpPr>
        <p:spPr>
          <a:xfrm rot="0" flipH="0" flipV="0">
            <a:off x="1711689" y="864054"/>
            <a:ext cx="13702" cy="13728"/>
          </a:xfrm>
          <a:custGeom>
            <a:pathLst>
              <a:path w="13702" h="13728">
                <a:moveTo>
                  <a:pt x="7835" y="0"/>
                </a:moveTo>
                <a:cubicBezTo>
                  <a:pt x="11073" y="0"/>
                  <a:pt x="13702" y="2628"/>
                  <a:pt x="13702" y="5867"/>
                </a:cubicBezTo>
                <a:cubicBezTo>
                  <a:pt x="13702" y="11099"/>
                  <a:pt x="7378" y="13728"/>
                  <a:pt x="3695" y="10033"/>
                </a:cubicBezTo>
                <a:cubicBezTo>
                  <a:pt x="0" y="6324"/>
                  <a:pt x="2616" y="0"/>
                  <a:pt x="7835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0" name="Picture 350"/>
          <p:cNvPicPr>
            <a:picLocks noChangeAspect="0" noChangeArrowheads="1"/>
          </p:cNvPicPr>
          <p:nvPr/>
        </p:nvPicPr>
        <p:blipFill>
          <a:blip r:embed="rId3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02851" y="865505"/>
            <a:ext cx="36857" cy="36850"/>
          </a:xfrm>
          <a:prstGeom prst="rect">
            <a:avLst/>
          </a:prstGeom>
          <a:noFill/>
          <a:extLst/>
        </p:spPr>
      </p:pic>
      <p:sp>
        <p:nvSpPr>
          <p:cNvPr id="351" name="Freeform 351"/>
          <p:cNvSpPr/>
          <p:nvPr/>
        </p:nvSpPr>
        <p:spPr>
          <a:xfrm rot="0" flipH="0" flipV="0">
            <a:off x="1713641" y="878205"/>
            <a:ext cx="13372" cy="13360"/>
          </a:xfrm>
          <a:custGeom>
            <a:pathLst>
              <a:path w="13372" h="13360">
                <a:moveTo>
                  <a:pt x="7645" y="0"/>
                </a:moveTo>
                <a:cubicBezTo>
                  <a:pt x="10807" y="0"/>
                  <a:pt x="13372" y="2565"/>
                  <a:pt x="13372" y="5714"/>
                </a:cubicBezTo>
                <a:cubicBezTo>
                  <a:pt x="13372" y="10820"/>
                  <a:pt x="7201" y="13360"/>
                  <a:pt x="3607" y="9766"/>
                </a:cubicBezTo>
                <a:cubicBezTo>
                  <a:pt x="0" y="6159"/>
                  <a:pt x="2540" y="0"/>
                  <a:pt x="7645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2" name="Picture 352"/>
          <p:cNvPicPr>
            <a:picLocks noChangeAspect="0" noChangeArrowheads="1"/>
          </p:cNvPicPr>
          <p:nvPr/>
        </p:nvPicPr>
        <p:blipFill>
          <a:blip r:embed="rId3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05667" y="879514"/>
            <a:ext cx="36861" cy="36839"/>
          </a:xfrm>
          <a:prstGeom prst="rect">
            <a:avLst/>
          </a:prstGeom>
          <a:noFill/>
          <a:extLst/>
        </p:spPr>
      </p:pic>
      <p:sp>
        <p:nvSpPr>
          <p:cNvPr id="353" name="Freeform 353"/>
          <p:cNvSpPr/>
          <p:nvPr/>
        </p:nvSpPr>
        <p:spPr>
          <a:xfrm rot="0" flipH="0" flipV="0">
            <a:off x="1716444" y="892208"/>
            <a:ext cx="13385" cy="13360"/>
          </a:xfrm>
          <a:custGeom>
            <a:pathLst>
              <a:path w="13385" h="13360">
                <a:moveTo>
                  <a:pt x="7658" y="0"/>
                </a:moveTo>
                <a:cubicBezTo>
                  <a:pt x="10833" y="0"/>
                  <a:pt x="13385" y="2565"/>
                  <a:pt x="13385" y="5727"/>
                </a:cubicBezTo>
                <a:cubicBezTo>
                  <a:pt x="13385" y="10807"/>
                  <a:pt x="7227" y="13360"/>
                  <a:pt x="3620" y="9766"/>
                </a:cubicBezTo>
                <a:cubicBezTo>
                  <a:pt x="0" y="6159"/>
                  <a:pt x="2566" y="0"/>
                  <a:pt x="7658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4" name="Picture 354"/>
          <p:cNvPicPr>
            <a:picLocks noChangeAspect="0" noChangeArrowheads="1"/>
          </p:cNvPicPr>
          <p:nvPr/>
        </p:nvPicPr>
        <p:blipFill>
          <a:blip r:embed="rId3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09365" y="893853"/>
            <a:ext cx="36858" cy="36845"/>
          </a:xfrm>
          <a:prstGeom prst="rect">
            <a:avLst/>
          </a:prstGeom>
          <a:noFill/>
          <a:extLst/>
        </p:spPr>
      </p:pic>
      <p:sp>
        <p:nvSpPr>
          <p:cNvPr id="355" name="Freeform 355"/>
          <p:cNvSpPr/>
          <p:nvPr/>
        </p:nvSpPr>
        <p:spPr>
          <a:xfrm rot="0" flipH="0" flipV="0">
            <a:off x="1720146" y="906551"/>
            <a:ext cx="13385" cy="13360"/>
          </a:xfrm>
          <a:custGeom>
            <a:pathLst>
              <a:path w="13385" h="13360">
                <a:moveTo>
                  <a:pt x="7658" y="0"/>
                </a:moveTo>
                <a:cubicBezTo>
                  <a:pt x="10807" y="0"/>
                  <a:pt x="13385" y="2565"/>
                  <a:pt x="13385" y="5714"/>
                </a:cubicBezTo>
                <a:cubicBezTo>
                  <a:pt x="13385" y="10807"/>
                  <a:pt x="7227" y="13360"/>
                  <a:pt x="3595" y="9766"/>
                </a:cubicBezTo>
                <a:cubicBezTo>
                  <a:pt x="0" y="6159"/>
                  <a:pt x="2553" y="0"/>
                  <a:pt x="7658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6" name="Picture 356"/>
          <p:cNvPicPr>
            <a:picLocks noChangeAspect="0" noChangeArrowheads="1"/>
          </p:cNvPicPr>
          <p:nvPr/>
        </p:nvPicPr>
        <p:blipFill>
          <a:blip r:embed="rId3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13781" y="908711"/>
            <a:ext cx="36837" cy="36872"/>
          </a:xfrm>
          <a:prstGeom prst="rect">
            <a:avLst/>
          </a:prstGeom>
          <a:noFill/>
          <a:extLst/>
        </p:spPr>
      </p:pic>
      <p:sp>
        <p:nvSpPr>
          <p:cNvPr id="357" name="Freeform 357"/>
          <p:cNvSpPr/>
          <p:nvPr/>
        </p:nvSpPr>
        <p:spPr>
          <a:xfrm rot="0" flipH="0" flipV="0">
            <a:off x="1724567" y="921421"/>
            <a:ext cx="13359" cy="13385"/>
          </a:xfrm>
          <a:custGeom>
            <a:pathLst>
              <a:path w="13359" h="13385">
                <a:moveTo>
                  <a:pt x="7645" y="0"/>
                </a:moveTo>
                <a:cubicBezTo>
                  <a:pt x="10807" y="0"/>
                  <a:pt x="13359" y="2578"/>
                  <a:pt x="13359" y="5740"/>
                </a:cubicBezTo>
                <a:cubicBezTo>
                  <a:pt x="13359" y="10820"/>
                  <a:pt x="7201" y="13385"/>
                  <a:pt x="3594" y="9778"/>
                </a:cubicBezTo>
                <a:cubicBezTo>
                  <a:pt x="0" y="6172"/>
                  <a:pt x="2540" y="0"/>
                  <a:pt x="7645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8" name="Picture 358"/>
          <p:cNvPicPr>
            <a:picLocks noChangeAspect="0" noChangeArrowheads="1"/>
          </p:cNvPicPr>
          <p:nvPr/>
        </p:nvPicPr>
        <p:blipFill>
          <a:blip r:embed="rId3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18824" y="922807"/>
            <a:ext cx="36861" cy="36859"/>
          </a:xfrm>
          <a:prstGeom prst="rect">
            <a:avLst/>
          </a:prstGeom>
          <a:noFill/>
          <a:extLst/>
        </p:spPr>
      </p:pic>
      <p:sp>
        <p:nvSpPr>
          <p:cNvPr id="359" name="Freeform 359"/>
          <p:cNvSpPr/>
          <p:nvPr/>
        </p:nvSpPr>
        <p:spPr>
          <a:xfrm rot="0" flipH="0" flipV="0">
            <a:off x="1729602" y="935504"/>
            <a:ext cx="13385" cy="13385"/>
          </a:xfrm>
          <a:custGeom>
            <a:pathLst>
              <a:path w="13385" h="13385">
                <a:moveTo>
                  <a:pt x="7658" y="0"/>
                </a:moveTo>
                <a:cubicBezTo>
                  <a:pt x="10820" y="0"/>
                  <a:pt x="13385" y="2578"/>
                  <a:pt x="13385" y="5740"/>
                </a:cubicBezTo>
                <a:cubicBezTo>
                  <a:pt x="13385" y="10820"/>
                  <a:pt x="7214" y="13385"/>
                  <a:pt x="3620" y="9778"/>
                </a:cubicBezTo>
                <a:cubicBezTo>
                  <a:pt x="0" y="6172"/>
                  <a:pt x="2553" y="0"/>
                  <a:pt x="7658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0" name="Picture 360"/>
          <p:cNvPicPr>
            <a:picLocks noChangeAspect="0" noChangeArrowheads="1"/>
          </p:cNvPicPr>
          <p:nvPr/>
        </p:nvPicPr>
        <p:blipFill>
          <a:blip r:embed="rId3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01037" y="819392"/>
            <a:ext cx="40664" cy="40651"/>
          </a:xfrm>
          <a:prstGeom prst="rect">
            <a:avLst/>
          </a:prstGeom>
          <a:noFill/>
          <a:extLst/>
        </p:spPr>
      </p:pic>
      <p:sp>
        <p:nvSpPr>
          <p:cNvPr id="361" name="Freeform 361"/>
          <p:cNvSpPr/>
          <p:nvPr/>
        </p:nvSpPr>
        <p:spPr>
          <a:xfrm rot="0" flipH="0" flipV="0">
            <a:off x="1813734" y="832094"/>
            <a:ext cx="17817" cy="17805"/>
          </a:xfrm>
          <a:custGeom>
            <a:pathLst>
              <a:path w="17817" h="17805">
                <a:moveTo>
                  <a:pt x="7632" y="0"/>
                </a:moveTo>
                <a:cubicBezTo>
                  <a:pt x="3403" y="0"/>
                  <a:pt x="0" y="3416"/>
                  <a:pt x="0" y="7632"/>
                </a:cubicBezTo>
                <a:cubicBezTo>
                  <a:pt x="0" y="14401"/>
                  <a:pt x="8228" y="17805"/>
                  <a:pt x="13016" y="13004"/>
                </a:cubicBezTo>
                <a:cubicBezTo>
                  <a:pt x="17817" y="8204"/>
                  <a:pt x="14413" y="0"/>
                  <a:pt x="7632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2" name="Picture 362"/>
          <p:cNvPicPr>
            <a:picLocks noChangeAspect="0" noChangeArrowheads="1"/>
          </p:cNvPicPr>
          <p:nvPr/>
        </p:nvPicPr>
        <p:blipFill>
          <a:blip r:embed="rId3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00898" y="836245"/>
            <a:ext cx="38788" cy="38788"/>
          </a:xfrm>
          <a:prstGeom prst="rect">
            <a:avLst/>
          </a:prstGeom>
          <a:noFill/>
          <a:extLst/>
        </p:spPr>
      </p:pic>
      <p:sp>
        <p:nvSpPr>
          <p:cNvPr id="363" name="Freeform 363"/>
          <p:cNvSpPr/>
          <p:nvPr/>
        </p:nvSpPr>
        <p:spPr>
          <a:xfrm rot="0" flipH="0" flipV="0">
            <a:off x="1813595" y="848948"/>
            <a:ext cx="15633" cy="15621"/>
          </a:xfrm>
          <a:custGeom>
            <a:pathLst>
              <a:path w="15633" h="15621">
                <a:moveTo>
                  <a:pt x="6680" y="0"/>
                </a:moveTo>
                <a:cubicBezTo>
                  <a:pt x="2972" y="0"/>
                  <a:pt x="0" y="2971"/>
                  <a:pt x="0" y="6680"/>
                </a:cubicBezTo>
                <a:cubicBezTo>
                  <a:pt x="0" y="12649"/>
                  <a:pt x="7200" y="15621"/>
                  <a:pt x="11417" y="11404"/>
                </a:cubicBezTo>
                <a:cubicBezTo>
                  <a:pt x="15633" y="7200"/>
                  <a:pt x="12636" y="0"/>
                  <a:pt x="6680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4" name="Picture 364"/>
          <p:cNvPicPr>
            <a:picLocks noChangeAspect="0" noChangeArrowheads="1"/>
          </p:cNvPicPr>
          <p:nvPr/>
        </p:nvPicPr>
        <p:blipFill>
          <a:blip r:embed="rId3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00364" y="851320"/>
            <a:ext cx="37140" cy="37152"/>
          </a:xfrm>
          <a:prstGeom prst="rect">
            <a:avLst/>
          </a:prstGeom>
          <a:noFill/>
          <a:extLst/>
        </p:spPr>
      </p:pic>
      <p:sp>
        <p:nvSpPr>
          <p:cNvPr id="365" name="Freeform 365"/>
          <p:cNvSpPr/>
          <p:nvPr/>
        </p:nvSpPr>
        <p:spPr>
          <a:xfrm rot="0" flipH="0" flipV="0">
            <a:off x="1813069" y="864023"/>
            <a:ext cx="13702" cy="13716"/>
          </a:xfrm>
          <a:custGeom>
            <a:pathLst>
              <a:path w="13702" h="13716">
                <a:moveTo>
                  <a:pt x="5854" y="0"/>
                </a:moveTo>
                <a:cubicBezTo>
                  <a:pt x="2616" y="0"/>
                  <a:pt x="0" y="2628"/>
                  <a:pt x="0" y="5867"/>
                </a:cubicBezTo>
                <a:cubicBezTo>
                  <a:pt x="0" y="11099"/>
                  <a:pt x="6311" y="13716"/>
                  <a:pt x="10006" y="10007"/>
                </a:cubicBezTo>
                <a:cubicBezTo>
                  <a:pt x="13702" y="6324"/>
                  <a:pt x="11086" y="0"/>
                  <a:pt x="585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6" name="Picture 366"/>
          <p:cNvPicPr>
            <a:picLocks noChangeAspect="0" noChangeArrowheads="1"/>
          </p:cNvPicPr>
          <p:nvPr/>
        </p:nvPicPr>
        <p:blipFill>
          <a:blip r:embed="rId3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98751" y="865481"/>
            <a:ext cx="36850" cy="36842"/>
          </a:xfrm>
          <a:prstGeom prst="rect">
            <a:avLst/>
          </a:prstGeom>
          <a:noFill/>
          <a:extLst/>
        </p:spPr>
      </p:pic>
      <p:sp>
        <p:nvSpPr>
          <p:cNvPr id="367" name="Freeform 367"/>
          <p:cNvSpPr/>
          <p:nvPr/>
        </p:nvSpPr>
        <p:spPr>
          <a:xfrm rot="0" flipH="0" flipV="0">
            <a:off x="1811447" y="878174"/>
            <a:ext cx="13384" cy="13360"/>
          </a:xfrm>
          <a:custGeom>
            <a:pathLst>
              <a:path w="13384" h="13360">
                <a:moveTo>
                  <a:pt x="5714" y="0"/>
                </a:moveTo>
                <a:cubicBezTo>
                  <a:pt x="2552" y="0"/>
                  <a:pt x="0" y="2552"/>
                  <a:pt x="0" y="5714"/>
                </a:cubicBezTo>
                <a:cubicBezTo>
                  <a:pt x="0" y="10807"/>
                  <a:pt x="6158" y="13360"/>
                  <a:pt x="9752" y="9766"/>
                </a:cubicBezTo>
                <a:cubicBezTo>
                  <a:pt x="13384" y="6159"/>
                  <a:pt x="10819" y="0"/>
                  <a:pt x="571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8" name="Picture 368"/>
          <p:cNvPicPr>
            <a:picLocks noChangeAspect="0" noChangeArrowheads="1"/>
          </p:cNvPicPr>
          <p:nvPr/>
        </p:nvPicPr>
        <p:blipFill>
          <a:blip r:embed="rId3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95919" y="879450"/>
            <a:ext cx="36791" cy="36876"/>
          </a:xfrm>
          <a:prstGeom prst="rect">
            <a:avLst/>
          </a:prstGeom>
          <a:noFill/>
          <a:extLst/>
        </p:spPr>
      </p:pic>
      <p:sp>
        <p:nvSpPr>
          <p:cNvPr id="369" name="Freeform 369"/>
          <p:cNvSpPr/>
          <p:nvPr/>
        </p:nvSpPr>
        <p:spPr>
          <a:xfrm rot="0" flipH="0" flipV="0">
            <a:off x="1808619" y="892158"/>
            <a:ext cx="13385" cy="13385"/>
          </a:xfrm>
          <a:custGeom>
            <a:pathLst>
              <a:path w="13385" h="13385">
                <a:moveTo>
                  <a:pt x="5727" y="0"/>
                </a:moveTo>
                <a:cubicBezTo>
                  <a:pt x="2578" y="0"/>
                  <a:pt x="0" y="2552"/>
                  <a:pt x="0" y="5714"/>
                </a:cubicBezTo>
                <a:cubicBezTo>
                  <a:pt x="0" y="10820"/>
                  <a:pt x="6184" y="13385"/>
                  <a:pt x="9778" y="9778"/>
                </a:cubicBezTo>
                <a:cubicBezTo>
                  <a:pt x="13385" y="6159"/>
                  <a:pt x="10832" y="0"/>
                  <a:pt x="5727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0" name="Picture 370"/>
          <p:cNvPicPr>
            <a:picLocks noChangeAspect="0" noChangeArrowheads="1"/>
          </p:cNvPicPr>
          <p:nvPr/>
        </p:nvPicPr>
        <p:blipFill>
          <a:blip r:embed="rId3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92249" y="893801"/>
            <a:ext cx="36836" cy="36862"/>
          </a:xfrm>
          <a:prstGeom prst="rect">
            <a:avLst/>
          </a:prstGeom>
          <a:noFill/>
          <a:extLst/>
        </p:spPr>
      </p:pic>
      <p:sp>
        <p:nvSpPr>
          <p:cNvPr id="371" name="Freeform 371"/>
          <p:cNvSpPr/>
          <p:nvPr/>
        </p:nvSpPr>
        <p:spPr>
          <a:xfrm rot="0" flipH="0" flipV="0">
            <a:off x="1804943" y="906501"/>
            <a:ext cx="13359" cy="13385"/>
          </a:xfrm>
          <a:custGeom>
            <a:pathLst>
              <a:path w="13359" h="13385">
                <a:moveTo>
                  <a:pt x="5714" y="0"/>
                </a:moveTo>
                <a:cubicBezTo>
                  <a:pt x="2552" y="0"/>
                  <a:pt x="0" y="2565"/>
                  <a:pt x="0" y="5727"/>
                </a:cubicBezTo>
                <a:cubicBezTo>
                  <a:pt x="0" y="10820"/>
                  <a:pt x="6158" y="13385"/>
                  <a:pt x="9765" y="9766"/>
                </a:cubicBezTo>
                <a:cubicBezTo>
                  <a:pt x="13359" y="6159"/>
                  <a:pt x="10806" y="0"/>
                  <a:pt x="571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2" name="Picture 372"/>
          <p:cNvPicPr>
            <a:picLocks noChangeAspect="0" noChangeArrowheads="1"/>
          </p:cNvPicPr>
          <p:nvPr/>
        </p:nvPicPr>
        <p:blipFill>
          <a:blip r:embed="rId3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87817" y="908698"/>
            <a:ext cx="36873" cy="36850"/>
          </a:xfrm>
          <a:prstGeom prst="rect">
            <a:avLst/>
          </a:prstGeom>
          <a:noFill/>
          <a:extLst/>
        </p:spPr>
      </p:pic>
      <p:sp>
        <p:nvSpPr>
          <p:cNvPr id="373" name="Freeform 373"/>
          <p:cNvSpPr/>
          <p:nvPr/>
        </p:nvSpPr>
        <p:spPr>
          <a:xfrm rot="0" flipH="0" flipV="0">
            <a:off x="1800527" y="921384"/>
            <a:ext cx="13384" cy="13385"/>
          </a:xfrm>
          <a:custGeom>
            <a:pathLst>
              <a:path w="13384" h="13385">
                <a:moveTo>
                  <a:pt x="5714" y="0"/>
                </a:moveTo>
                <a:cubicBezTo>
                  <a:pt x="2552" y="0"/>
                  <a:pt x="0" y="2552"/>
                  <a:pt x="0" y="5727"/>
                </a:cubicBezTo>
                <a:cubicBezTo>
                  <a:pt x="0" y="10833"/>
                  <a:pt x="6158" y="13385"/>
                  <a:pt x="9777" y="9766"/>
                </a:cubicBezTo>
                <a:cubicBezTo>
                  <a:pt x="13384" y="6159"/>
                  <a:pt x="10819" y="0"/>
                  <a:pt x="571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4" name="Picture 374"/>
          <p:cNvPicPr>
            <a:picLocks noChangeAspect="0" noChangeArrowheads="1"/>
          </p:cNvPicPr>
          <p:nvPr/>
        </p:nvPicPr>
        <p:blipFill>
          <a:blip r:embed="rId3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82952" y="922770"/>
            <a:ext cx="36858" cy="36862"/>
          </a:xfrm>
          <a:prstGeom prst="rect">
            <a:avLst/>
          </a:prstGeom>
          <a:noFill/>
          <a:extLst/>
        </p:spPr>
      </p:pic>
      <p:sp>
        <p:nvSpPr>
          <p:cNvPr id="375" name="Freeform 375"/>
          <p:cNvSpPr/>
          <p:nvPr/>
        </p:nvSpPr>
        <p:spPr>
          <a:xfrm rot="0" flipH="0" flipV="0">
            <a:off x="1795652" y="935467"/>
            <a:ext cx="13384" cy="13385"/>
          </a:xfrm>
          <a:custGeom>
            <a:pathLst>
              <a:path w="13384" h="13385">
                <a:moveTo>
                  <a:pt x="5714" y="0"/>
                </a:moveTo>
                <a:cubicBezTo>
                  <a:pt x="2565" y="0"/>
                  <a:pt x="0" y="2565"/>
                  <a:pt x="0" y="5727"/>
                </a:cubicBezTo>
                <a:cubicBezTo>
                  <a:pt x="0" y="10833"/>
                  <a:pt x="6158" y="13385"/>
                  <a:pt x="9777" y="9766"/>
                </a:cubicBezTo>
                <a:cubicBezTo>
                  <a:pt x="13384" y="6159"/>
                  <a:pt x="10819" y="0"/>
                  <a:pt x="571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6" name="Picture 376"/>
          <p:cNvPicPr>
            <a:picLocks noChangeAspect="0" noChangeArrowheads="1"/>
          </p:cNvPicPr>
          <p:nvPr/>
        </p:nvPicPr>
        <p:blipFill>
          <a:blip r:embed="rId3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18144" y="692759"/>
            <a:ext cx="100037" cy="100051"/>
          </a:xfrm>
          <a:prstGeom prst="rect">
            <a:avLst/>
          </a:prstGeom>
          <a:noFill/>
          <a:extLst/>
        </p:spPr>
      </p:pic>
      <p:sp>
        <p:nvSpPr>
          <p:cNvPr id="377" name="Freeform 377"/>
          <p:cNvSpPr/>
          <p:nvPr/>
        </p:nvSpPr>
        <p:spPr>
          <a:xfrm rot="0" flipH="0" flipV="0">
            <a:off x="1730839" y="705447"/>
            <a:ext cx="74637" cy="74663"/>
          </a:xfrm>
          <a:custGeom>
            <a:pathLst>
              <a:path w="74637" h="74663">
                <a:moveTo>
                  <a:pt x="32943" y="44437"/>
                </a:moveTo>
                <a:lnTo>
                  <a:pt x="31064" y="44437"/>
                </a:lnTo>
                <a:lnTo>
                  <a:pt x="0" y="54482"/>
                </a:lnTo>
                <a:lnTo>
                  <a:pt x="0" y="22441"/>
                </a:lnTo>
                <a:lnTo>
                  <a:pt x="30886" y="32944"/>
                </a:lnTo>
                <a:lnTo>
                  <a:pt x="32955" y="32944"/>
                </a:lnTo>
                <a:lnTo>
                  <a:pt x="32968" y="31077"/>
                </a:lnTo>
                <a:lnTo>
                  <a:pt x="22936" y="0"/>
                </a:lnTo>
                <a:lnTo>
                  <a:pt x="54977" y="0"/>
                </a:lnTo>
                <a:lnTo>
                  <a:pt x="44449" y="30899"/>
                </a:lnTo>
                <a:lnTo>
                  <a:pt x="44461" y="32969"/>
                </a:lnTo>
                <a:lnTo>
                  <a:pt x="46519" y="32969"/>
                </a:lnTo>
                <a:lnTo>
                  <a:pt x="74637" y="22327"/>
                </a:lnTo>
                <a:lnTo>
                  <a:pt x="74637" y="54482"/>
                </a:lnTo>
                <a:lnTo>
                  <a:pt x="46252" y="44475"/>
                </a:lnTo>
                <a:lnTo>
                  <a:pt x="44449" y="44449"/>
                </a:lnTo>
                <a:lnTo>
                  <a:pt x="44449" y="46532"/>
                </a:lnTo>
                <a:lnTo>
                  <a:pt x="55104" y="74663"/>
                </a:lnTo>
                <a:lnTo>
                  <a:pt x="22936" y="74663"/>
                </a:lnTo>
                <a:lnTo>
                  <a:pt x="32943" y="46265"/>
                </a:lnTo>
                <a:lnTo>
                  <a:pt x="32943" y="44437"/>
                </a:ln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8" name="Picture 378"/>
          <p:cNvPicPr>
            <a:picLocks noChangeAspect="0" noChangeArrowheads="1"/>
          </p:cNvPicPr>
          <p:nvPr/>
        </p:nvPicPr>
        <p:blipFill>
          <a:blip r:embed="rId3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27771" y="767308"/>
            <a:ext cx="83070" cy="80429"/>
          </a:xfrm>
          <a:prstGeom prst="rect">
            <a:avLst/>
          </a:prstGeom>
          <a:noFill/>
          <a:extLst/>
        </p:spPr>
      </p:pic>
      <p:sp>
        <p:nvSpPr>
          <p:cNvPr id="379" name="Freeform 379"/>
          <p:cNvSpPr/>
          <p:nvPr/>
        </p:nvSpPr>
        <p:spPr>
          <a:xfrm rot="0" flipH="0" flipV="0">
            <a:off x="1740470" y="780008"/>
            <a:ext cx="57670" cy="55028"/>
          </a:xfrm>
          <a:custGeom>
            <a:pathLst>
              <a:path w="57670" h="55028">
                <a:moveTo>
                  <a:pt x="28981" y="101"/>
                </a:moveTo>
                <a:cubicBezTo>
                  <a:pt x="33286" y="101"/>
                  <a:pt x="37210" y="101"/>
                  <a:pt x="40880" y="0"/>
                </a:cubicBezTo>
                <a:cubicBezTo>
                  <a:pt x="50799" y="4571"/>
                  <a:pt x="57670" y="14591"/>
                  <a:pt x="57670" y="26212"/>
                </a:cubicBezTo>
                <a:cubicBezTo>
                  <a:pt x="57670" y="42125"/>
                  <a:pt x="44767" y="55028"/>
                  <a:pt x="28842" y="55028"/>
                </a:cubicBezTo>
                <a:cubicBezTo>
                  <a:pt x="12903" y="55028"/>
                  <a:pt x="0" y="42125"/>
                  <a:pt x="0" y="26212"/>
                </a:cubicBezTo>
                <a:cubicBezTo>
                  <a:pt x="0" y="14629"/>
                  <a:pt x="6820" y="4647"/>
                  <a:pt x="16662" y="76"/>
                </a:cubicBezTo>
                <a:cubicBezTo>
                  <a:pt x="20396" y="101"/>
                  <a:pt x="24625" y="101"/>
                  <a:pt x="28981" y="101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0" name="Picture 380"/>
          <p:cNvPicPr>
            <a:picLocks noChangeAspect="0" noChangeArrowheads="1"/>
          </p:cNvPicPr>
          <p:nvPr/>
        </p:nvPicPr>
        <p:blipFill>
          <a:blip r:embed="rId3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44580" y="826351"/>
            <a:ext cx="49598" cy="49598"/>
          </a:xfrm>
          <a:prstGeom prst="rect">
            <a:avLst/>
          </a:prstGeom>
          <a:noFill/>
          <a:extLst/>
        </p:spPr>
      </p:pic>
      <p:sp>
        <p:nvSpPr>
          <p:cNvPr id="381" name="Freeform 381"/>
          <p:cNvSpPr/>
          <p:nvPr/>
        </p:nvSpPr>
        <p:spPr>
          <a:xfrm rot="0" flipH="0" flipV="0">
            <a:off x="1753235" y="839051"/>
            <a:ext cx="28244" cy="28244"/>
          </a:xfrm>
          <a:custGeom>
            <a:pathLst>
              <a:path w="28244" h="28244">
                <a:moveTo>
                  <a:pt x="16154" y="0"/>
                </a:moveTo>
                <a:cubicBezTo>
                  <a:pt x="22834" y="0"/>
                  <a:pt x="28244" y="5410"/>
                  <a:pt x="28244" y="12090"/>
                </a:cubicBezTo>
                <a:cubicBezTo>
                  <a:pt x="28244" y="22847"/>
                  <a:pt x="15227" y="28244"/>
                  <a:pt x="7620" y="20637"/>
                </a:cubicBezTo>
                <a:cubicBezTo>
                  <a:pt x="0" y="13017"/>
                  <a:pt x="5372" y="0"/>
                  <a:pt x="1615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2" name="Picture 382"/>
          <p:cNvPicPr>
            <a:picLocks noChangeAspect="0" noChangeArrowheads="1"/>
          </p:cNvPicPr>
          <p:nvPr/>
        </p:nvPicPr>
        <p:blipFill>
          <a:blip r:embed="rId3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45485" y="856298"/>
            <a:ext cx="47792" cy="47781"/>
          </a:xfrm>
          <a:prstGeom prst="rect">
            <a:avLst/>
          </a:prstGeom>
          <a:noFill/>
          <a:extLst/>
        </p:spPr>
      </p:pic>
      <p:sp>
        <p:nvSpPr>
          <p:cNvPr id="383" name="Freeform 383"/>
          <p:cNvSpPr/>
          <p:nvPr/>
        </p:nvSpPr>
        <p:spPr>
          <a:xfrm rot="0" flipH="0" flipV="0">
            <a:off x="1754441" y="868997"/>
            <a:ext cx="26135" cy="26123"/>
          </a:xfrm>
          <a:custGeom>
            <a:pathLst>
              <a:path w="26135" h="26123">
                <a:moveTo>
                  <a:pt x="14947" y="0"/>
                </a:moveTo>
                <a:cubicBezTo>
                  <a:pt x="21119" y="0"/>
                  <a:pt x="26135" y="5003"/>
                  <a:pt x="26135" y="11175"/>
                </a:cubicBezTo>
                <a:cubicBezTo>
                  <a:pt x="26135" y="21145"/>
                  <a:pt x="14084" y="26123"/>
                  <a:pt x="7035" y="19088"/>
                </a:cubicBezTo>
                <a:cubicBezTo>
                  <a:pt x="0" y="12039"/>
                  <a:pt x="4991" y="0"/>
                  <a:pt x="14947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4" name="Picture 384"/>
          <p:cNvPicPr>
            <a:picLocks noChangeAspect="0" noChangeArrowheads="1"/>
          </p:cNvPicPr>
          <p:nvPr/>
        </p:nvPicPr>
        <p:blipFill>
          <a:blip r:embed="rId3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46624" y="882740"/>
            <a:ext cx="45980" cy="45980"/>
          </a:xfrm>
          <a:prstGeom prst="rect">
            <a:avLst/>
          </a:prstGeom>
          <a:noFill/>
          <a:extLst/>
        </p:spPr>
      </p:pic>
      <p:sp>
        <p:nvSpPr>
          <p:cNvPr id="385" name="Freeform 385"/>
          <p:cNvSpPr/>
          <p:nvPr/>
        </p:nvSpPr>
        <p:spPr>
          <a:xfrm rot="0" flipH="0" flipV="0">
            <a:off x="1755876" y="895432"/>
            <a:ext cx="24028" cy="24028"/>
          </a:xfrm>
          <a:custGeom>
            <a:pathLst>
              <a:path w="24028" h="24028">
                <a:moveTo>
                  <a:pt x="13754" y="0"/>
                </a:moveTo>
                <a:cubicBezTo>
                  <a:pt x="19430" y="0"/>
                  <a:pt x="24028" y="4597"/>
                  <a:pt x="24028" y="10287"/>
                </a:cubicBezTo>
                <a:cubicBezTo>
                  <a:pt x="24028" y="19443"/>
                  <a:pt x="12967" y="24028"/>
                  <a:pt x="6490" y="17551"/>
                </a:cubicBezTo>
                <a:cubicBezTo>
                  <a:pt x="0" y="11074"/>
                  <a:pt x="4598" y="0"/>
                  <a:pt x="1375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6" name="Picture 386"/>
          <p:cNvPicPr>
            <a:picLocks noChangeAspect="0" noChangeArrowheads="1"/>
          </p:cNvPicPr>
          <p:nvPr/>
        </p:nvPicPr>
        <p:blipFill>
          <a:blip r:embed="rId3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48050" y="906208"/>
            <a:ext cx="42637" cy="42647"/>
          </a:xfrm>
          <a:prstGeom prst="rect">
            <a:avLst/>
          </a:prstGeom>
          <a:noFill/>
          <a:extLst/>
        </p:spPr>
      </p:pic>
      <p:sp>
        <p:nvSpPr>
          <p:cNvPr id="387" name="Freeform 387"/>
          <p:cNvSpPr/>
          <p:nvPr/>
        </p:nvSpPr>
        <p:spPr>
          <a:xfrm rot="0" flipH="0" flipV="0">
            <a:off x="1757857" y="918904"/>
            <a:ext cx="20141" cy="20129"/>
          </a:xfrm>
          <a:custGeom>
            <a:pathLst>
              <a:path w="20141" h="20129">
                <a:moveTo>
                  <a:pt x="11531" y="0"/>
                </a:moveTo>
                <a:cubicBezTo>
                  <a:pt x="16293" y="0"/>
                  <a:pt x="20141" y="3848"/>
                  <a:pt x="20141" y="8610"/>
                </a:cubicBezTo>
                <a:cubicBezTo>
                  <a:pt x="20141" y="16294"/>
                  <a:pt x="10871" y="20129"/>
                  <a:pt x="5436" y="14706"/>
                </a:cubicBezTo>
                <a:cubicBezTo>
                  <a:pt x="0" y="9271"/>
                  <a:pt x="3861" y="0"/>
                  <a:pt x="11531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8" name="Picture 388"/>
          <p:cNvPicPr>
            <a:picLocks noChangeAspect="0" noChangeArrowheads="1"/>
          </p:cNvPicPr>
          <p:nvPr/>
        </p:nvPicPr>
        <p:blipFill>
          <a:blip r:embed="rId3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18157" y="917157"/>
            <a:ext cx="119862" cy="114058"/>
          </a:xfrm>
          <a:prstGeom prst="rect">
            <a:avLst/>
          </a:prstGeom>
          <a:noFill/>
          <a:extLst/>
        </p:spPr>
      </p:pic>
      <p:sp>
        <p:nvSpPr>
          <p:cNvPr id="389" name="Freeform 389"/>
          <p:cNvSpPr/>
          <p:nvPr/>
        </p:nvSpPr>
        <p:spPr>
          <a:xfrm rot="0" flipH="0" flipV="0">
            <a:off x="1630855" y="929843"/>
            <a:ext cx="94475" cy="88658"/>
          </a:xfrm>
          <a:custGeom>
            <a:pathLst>
              <a:path w="94475" h="88658">
                <a:moveTo>
                  <a:pt x="0" y="0"/>
                </a:moveTo>
                <a:lnTo>
                  <a:pt x="94475" y="57353"/>
                </a:lnTo>
                <a:moveTo>
                  <a:pt x="82499" y="88658"/>
                </a:moveTo>
                <a:lnTo>
                  <a:pt x="22656" y="50711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0" name="Picture 390"/>
          <p:cNvPicPr>
            <a:picLocks noChangeAspect="0" noChangeArrowheads="1"/>
          </p:cNvPicPr>
          <p:nvPr/>
        </p:nvPicPr>
        <p:blipFill>
          <a:blip r:embed="rId3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14322" y="879171"/>
            <a:ext cx="128397" cy="89737"/>
          </a:xfrm>
          <a:prstGeom prst="rect">
            <a:avLst/>
          </a:prstGeom>
          <a:noFill/>
          <a:extLst/>
        </p:spPr>
      </p:pic>
      <p:sp>
        <p:nvSpPr>
          <p:cNvPr id="391" name="Freeform 391"/>
          <p:cNvSpPr/>
          <p:nvPr/>
        </p:nvSpPr>
        <p:spPr>
          <a:xfrm rot="0" flipH="0" flipV="0">
            <a:off x="1627027" y="891866"/>
            <a:ext cx="102996" cy="64338"/>
          </a:xfrm>
          <a:custGeom>
            <a:pathLst>
              <a:path w="102996" h="64338">
                <a:moveTo>
                  <a:pt x="102996" y="64338"/>
                </a:moveTo>
                <a:lnTo>
                  <a:pt x="0" y="0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2" name="Picture 392"/>
          <p:cNvPicPr>
            <a:picLocks noChangeAspect="0" noChangeArrowheads="1"/>
          </p:cNvPicPr>
          <p:nvPr/>
        </p:nvPicPr>
        <p:blipFill>
          <a:blip r:embed="rId3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28533" y="849339"/>
            <a:ext cx="104013" cy="76288"/>
          </a:xfrm>
          <a:prstGeom prst="rect">
            <a:avLst/>
          </a:prstGeom>
          <a:noFill/>
          <a:extLst/>
        </p:spPr>
      </p:pic>
      <p:sp>
        <p:nvSpPr>
          <p:cNvPr id="393" name="Freeform 393"/>
          <p:cNvSpPr/>
          <p:nvPr/>
        </p:nvSpPr>
        <p:spPr>
          <a:xfrm rot="0" flipH="0" flipV="0">
            <a:off x="1641236" y="862033"/>
            <a:ext cx="78613" cy="50888"/>
          </a:xfrm>
          <a:custGeom>
            <a:pathLst>
              <a:path w="78613" h="50888">
                <a:moveTo>
                  <a:pt x="0" y="0"/>
                </a:moveTo>
                <a:lnTo>
                  <a:pt x="78613" y="50888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4" name="Picture 394"/>
          <p:cNvPicPr>
            <a:picLocks noChangeAspect="0" noChangeArrowheads="1"/>
          </p:cNvPicPr>
          <p:nvPr/>
        </p:nvPicPr>
        <p:blipFill>
          <a:blip r:embed="rId3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56410" y="832080"/>
            <a:ext cx="66370" cy="52069"/>
          </a:xfrm>
          <a:prstGeom prst="rect">
            <a:avLst/>
          </a:prstGeom>
          <a:noFill/>
          <a:extLst/>
        </p:spPr>
      </p:pic>
      <p:sp>
        <p:nvSpPr>
          <p:cNvPr id="395" name="Freeform 395"/>
          <p:cNvSpPr/>
          <p:nvPr/>
        </p:nvSpPr>
        <p:spPr>
          <a:xfrm rot="0" flipH="0" flipV="0">
            <a:off x="1669110" y="844775"/>
            <a:ext cx="40970" cy="26682"/>
          </a:xfrm>
          <a:custGeom>
            <a:pathLst>
              <a:path w="40970" h="26682">
                <a:moveTo>
                  <a:pt x="0" y="0"/>
                </a:moveTo>
                <a:lnTo>
                  <a:pt x="40970" y="26682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6" name="Picture 396"/>
          <p:cNvPicPr>
            <a:picLocks noChangeAspect="0" noChangeArrowheads="1"/>
          </p:cNvPicPr>
          <p:nvPr/>
        </p:nvPicPr>
        <p:blipFill>
          <a:blip r:embed="rId3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16455" y="830872"/>
            <a:ext cx="68351" cy="105271"/>
          </a:xfrm>
          <a:prstGeom prst="rect">
            <a:avLst/>
          </a:prstGeom>
          <a:noFill/>
          <a:extLst/>
        </p:spPr>
      </p:pic>
      <p:sp>
        <p:nvSpPr>
          <p:cNvPr id="397" name="Freeform 397"/>
          <p:cNvSpPr/>
          <p:nvPr/>
        </p:nvSpPr>
        <p:spPr>
          <a:xfrm rot="0" flipH="0" flipV="0">
            <a:off x="1629155" y="843579"/>
            <a:ext cx="42951" cy="79857"/>
          </a:xfrm>
          <a:custGeom>
            <a:pathLst>
              <a:path w="42951" h="79857">
                <a:moveTo>
                  <a:pt x="0" y="79857"/>
                </a:moveTo>
                <a:cubicBezTo>
                  <a:pt x="9309" y="52591"/>
                  <a:pt x="23495" y="26492"/>
                  <a:pt x="42951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8" name="Picture 398"/>
          <p:cNvPicPr>
            <a:picLocks noChangeAspect="0" noChangeArrowheads="1"/>
          </p:cNvPicPr>
          <p:nvPr/>
        </p:nvPicPr>
        <p:blipFill>
          <a:blip r:embed="rId3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28673" y="822592"/>
            <a:ext cx="86715" cy="147434"/>
          </a:xfrm>
          <a:prstGeom prst="rect">
            <a:avLst/>
          </a:prstGeom>
          <a:noFill/>
          <a:extLst/>
        </p:spPr>
      </p:pic>
      <p:sp>
        <p:nvSpPr>
          <p:cNvPr id="399" name="Freeform 399"/>
          <p:cNvSpPr/>
          <p:nvPr/>
        </p:nvSpPr>
        <p:spPr>
          <a:xfrm rot="0" flipH="0" flipV="0">
            <a:off x="1641365" y="835292"/>
            <a:ext cx="61328" cy="122034"/>
          </a:xfrm>
          <a:custGeom>
            <a:pathLst>
              <a:path w="61328" h="122034">
                <a:moveTo>
                  <a:pt x="0" y="122034"/>
                </a:moveTo>
                <a:cubicBezTo>
                  <a:pt x="16205" y="80074"/>
                  <a:pt x="37299" y="39599"/>
                  <a:pt x="61328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0" name="Picture 400"/>
          <p:cNvPicPr>
            <a:picLocks noChangeAspect="0" noChangeArrowheads="1"/>
          </p:cNvPicPr>
          <p:nvPr/>
        </p:nvPicPr>
        <p:blipFill>
          <a:blip r:embed="rId4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46059" y="868186"/>
            <a:ext cx="78435" cy="133908"/>
          </a:xfrm>
          <a:prstGeom prst="rect">
            <a:avLst/>
          </a:prstGeom>
          <a:noFill/>
          <a:extLst/>
        </p:spPr>
      </p:pic>
      <p:sp>
        <p:nvSpPr>
          <p:cNvPr id="401" name="Freeform 401"/>
          <p:cNvSpPr/>
          <p:nvPr/>
        </p:nvSpPr>
        <p:spPr>
          <a:xfrm rot="0" flipH="0" flipV="0">
            <a:off x="1658759" y="880883"/>
            <a:ext cx="53022" cy="108521"/>
          </a:xfrm>
          <a:custGeom>
            <a:pathLst>
              <a:path w="53022" h="108521">
                <a:moveTo>
                  <a:pt x="0" y="108521"/>
                </a:moveTo>
                <a:cubicBezTo>
                  <a:pt x="13512" y="70320"/>
                  <a:pt x="28536" y="34290"/>
                  <a:pt x="53022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2" name="Picture 402"/>
          <p:cNvPicPr>
            <a:picLocks noChangeAspect="0" noChangeArrowheads="1"/>
          </p:cNvPicPr>
          <p:nvPr/>
        </p:nvPicPr>
        <p:blipFill>
          <a:blip r:embed="rId4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64804" y="908774"/>
            <a:ext cx="70434" cy="116102"/>
          </a:xfrm>
          <a:prstGeom prst="rect">
            <a:avLst/>
          </a:prstGeom>
          <a:noFill/>
          <a:extLst/>
        </p:spPr>
      </p:pic>
      <p:sp>
        <p:nvSpPr>
          <p:cNvPr id="403" name="Freeform 403"/>
          <p:cNvSpPr/>
          <p:nvPr/>
        </p:nvSpPr>
        <p:spPr>
          <a:xfrm rot="0" flipH="0" flipV="0">
            <a:off x="1677499" y="921466"/>
            <a:ext cx="45034" cy="90716"/>
          </a:xfrm>
          <a:custGeom>
            <a:pathLst>
              <a:path w="45034" h="90716">
                <a:moveTo>
                  <a:pt x="0" y="90716"/>
                </a:moveTo>
                <a:cubicBezTo>
                  <a:pt x="11874" y="57112"/>
                  <a:pt x="28613" y="22543"/>
                  <a:pt x="45034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4" name="Picture 404"/>
          <p:cNvPicPr>
            <a:picLocks noChangeAspect="0" noChangeArrowheads="1"/>
          </p:cNvPicPr>
          <p:nvPr/>
        </p:nvPicPr>
        <p:blipFill>
          <a:blip r:embed="rId4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47229" y="930162"/>
            <a:ext cx="43597" cy="88479"/>
          </a:xfrm>
          <a:prstGeom prst="rect">
            <a:avLst/>
          </a:prstGeom>
          <a:noFill/>
          <a:extLst/>
        </p:spPr>
      </p:pic>
      <p:sp>
        <p:nvSpPr>
          <p:cNvPr id="405" name="Freeform 405"/>
          <p:cNvSpPr/>
          <p:nvPr/>
        </p:nvSpPr>
        <p:spPr>
          <a:xfrm rot="0" flipH="0" flipV="0">
            <a:off x="1759212" y="942853"/>
            <a:ext cx="18922" cy="65557"/>
          </a:xfrm>
          <a:custGeom>
            <a:pathLst>
              <a:path w="18922" h="65557">
                <a:moveTo>
                  <a:pt x="9817" y="0"/>
                </a:moveTo>
                <a:cubicBezTo>
                  <a:pt x="12229" y="0"/>
                  <a:pt x="14528" y="3327"/>
                  <a:pt x="16243" y="9245"/>
                </a:cubicBezTo>
                <a:cubicBezTo>
                  <a:pt x="17944" y="15138"/>
                  <a:pt x="18922" y="23177"/>
                  <a:pt x="18922" y="31534"/>
                </a:cubicBezTo>
                <a:cubicBezTo>
                  <a:pt x="18922" y="44284"/>
                  <a:pt x="16700" y="55803"/>
                  <a:pt x="13284" y="60693"/>
                </a:cubicBezTo>
                <a:cubicBezTo>
                  <a:pt x="9893" y="65557"/>
                  <a:pt x="5982" y="62864"/>
                  <a:pt x="3379" y="53835"/>
                </a:cubicBezTo>
                <a:cubicBezTo>
                  <a:pt x="775" y="44830"/>
                  <a:pt x="0" y="31242"/>
                  <a:pt x="1397" y="19469"/>
                </a:cubicBezTo>
                <a:cubicBezTo>
                  <a:pt x="2807" y="7670"/>
                  <a:pt x="6135" y="0"/>
                  <a:pt x="9817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6" name="Picture 406"/>
          <p:cNvPicPr>
            <a:picLocks noChangeAspect="0" noChangeArrowheads="1"/>
          </p:cNvPicPr>
          <p:nvPr/>
        </p:nvPicPr>
        <p:blipFill>
          <a:blip r:embed="rId4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99853" y="978357"/>
            <a:ext cx="76426" cy="43115"/>
          </a:xfrm>
          <a:prstGeom prst="rect">
            <a:avLst/>
          </a:prstGeom>
          <a:noFill/>
          <a:extLst/>
        </p:spPr>
      </p:pic>
      <p:sp>
        <p:nvSpPr>
          <p:cNvPr id="407" name="Freeform 407"/>
          <p:cNvSpPr/>
          <p:nvPr/>
        </p:nvSpPr>
        <p:spPr>
          <a:xfrm rot="0" flipH="0" flipV="0">
            <a:off x="1712014" y="990776"/>
            <a:ext cx="53542" cy="18516"/>
          </a:xfrm>
          <a:custGeom>
            <a:pathLst>
              <a:path w="53542" h="18516">
                <a:moveTo>
                  <a:pt x="571" y="4191"/>
                </a:moveTo>
                <a:cubicBezTo>
                  <a:pt x="939" y="2248"/>
                  <a:pt x="4000" y="902"/>
                  <a:pt x="9041" y="445"/>
                </a:cubicBezTo>
                <a:cubicBezTo>
                  <a:pt x="14071" y="0"/>
                  <a:pt x="20713" y="483"/>
                  <a:pt x="27482" y="1804"/>
                </a:cubicBezTo>
                <a:cubicBezTo>
                  <a:pt x="37782" y="3798"/>
                  <a:pt x="46710" y="7378"/>
                  <a:pt x="50139" y="10909"/>
                </a:cubicBezTo>
                <a:cubicBezTo>
                  <a:pt x="53542" y="14414"/>
                  <a:pt x="50736" y="17144"/>
                  <a:pt x="43039" y="17830"/>
                </a:cubicBezTo>
                <a:cubicBezTo>
                  <a:pt x="35356" y="18516"/>
                  <a:pt x="24281" y="17017"/>
                  <a:pt x="14972" y="14033"/>
                </a:cubicBezTo>
                <a:cubicBezTo>
                  <a:pt x="5689" y="11049"/>
                  <a:pt x="0" y="7175"/>
                  <a:pt x="571" y="4191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8" name="Picture 408"/>
          <p:cNvPicPr>
            <a:picLocks noChangeAspect="0" noChangeArrowheads="1"/>
          </p:cNvPicPr>
          <p:nvPr/>
        </p:nvPicPr>
        <p:blipFill>
          <a:blip r:embed="rId4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16982" y="952894"/>
            <a:ext cx="57445" cy="57861"/>
          </a:xfrm>
          <a:prstGeom prst="rect">
            <a:avLst/>
          </a:prstGeom>
          <a:noFill/>
          <a:extLst/>
        </p:spPr>
      </p:pic>
      <p:sp>
        <p:nvSpPr>
          <p:cNvPr id="409" name="Freeform 409"/>
          <p:cNvSpPr/>
          <p:nvPr/>
        </p:nvSpPr>
        <p:spPr>
          <a:xfrm rot="0" flipH="0" flipV="0">
            <a:off x="1726454" y="963722"/>
            <a:ext cx="39547" cy="39217"/>
          </a:xfrm>
          <a:custGeom>
            <a:pathLst>
              <a:path w="39547" h="39217">
                <a:moveTo>
                  <a:pt x="3848" y="2540"/>
                </a:moveTo>
                <a:cubicBezTo>
                  <a:pt x="6235" y="0"/>
                  <a:pt x="15074" y="4902"/>
                  <a:pt x="23596" y="13474"/>
                </a:cubicBezTo>
                <a:cubicBezTo>
                  <a:pt x="37325" y="27330"/>
                  <a:pt x="39547" y="39217"/>
                  <a:pt x="27101" y="32321"/>
                </a:cubicBezTo>
                <a:cubicBezTo>
                  <a:pt x="14668" y="25438"/>
                  <a:pt x="0" y="6642"/>
                  <a:pt x="3848" y="254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0" name="Picture 410"/>
          <p:cNvPicPr>
            <a:picLocks noChangeAspect="0" noChangeArrowheads="1"/>
          </p:cNvPicPr>
          <p:nvPr/>
        </p:nvPicPr>
        <p:blipFill>
          <a:blip r:embed="rId4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29256" y="938530"/>
            <a:ext cx="39812" cy="49240"/>
          </a:xfrm>
          <a:prstGeom prst="rect">
            <a:avLst/>
          </a:prstGeom>
          <a:noFill/>
          <a:extLst/>
        </p:spPr>
      </p:pic>
      <p:sp>
        <p:nvSpPr>
          <p:cNvPr id="411" name="Freeform 411"/>
          <p:cNvSpPr/>
          <p:nvPr/>
        </p:nvSpPr>
        <p:spPr>
          <a:xfrm rot="0" flipH="0" flipV="0">
            <a:off x="1739524" y="950843"/>
            <a:ext cx="19201" cy="28231"/>
          </a:xfrm>
          <a:custGeom>
            <a:pathLst>
              <a:path w="19201" h="28231">
                <a:moveTo>
                  <a:pt x="4254" y="406"/>
                </a:moveTo>
                <a:cubicBezTo>
                  <a:pt x="6895" y="0"/>
                  <a:pt x="11442" y="4965"/>
                  <a:pt x="14414" y="11531"/>
                </a:cubicBezTo>
                <a:cubicBezTo>
                  <a:pt x="19201" y="22110"/>
                  <a:pt x="16458" y="28231"/>
                  <a:pt x="10083" y="21221"/>
                </a:cubicBezTo>
                <a:cubicBezTo>
                  <a:pt x="3670" y="14210"/>
                  <a:pt x="0" y="1091"/>
                  <a:pt x="4254" y="406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2" name="Picture 412"/>
          <p:cNvPicPr>
            <a:picLocks noChangeAspect="0" noChangeArrowheads="1"/>
          </p:cNvPicPr>
          <p:nvPr/>
        </p:nvPicPr>
        <p:blipFill>
          <a:blip r:embed="rId4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61794" y="978866"/>
            <a:ext cx="76443" cy="43051"/>
          </a:xfrm>
          <a:prstGeom prst="rect">
            <a:avLst/>
          </a:prstGeom>
          <a:noFill/>
          <a:extLst/>
        </p:spPr>
      </p:pic>
      <p:sp>
        <p:nvSpPr>
          <p:cNvPr id="413" name="Freeform 413"/>
          <p:cNvSpPr/>
          <p:nvPr/>
        </p:nvSpPr>
        <p:spPr>
          <a:xfrm rot="0" flipH="0" flipV="0">
            <a:off x="1772525" y="991210"/>
            <a:ext cx="53542" cy="18516"/>
          </a:xfrm>
          <a:custGeom>
            <a:pathLst>
              <a:path w="53542" h="18516">
                <a:moveTo>
                  <a:pt x="52971" y="4191"/>
                </a:moveTo>
                <a:cubicBezTo>
                  <a:pt x="52591" y="2261"/>
                  <a:pt x="49542" y="902"/>
                  <a:pt x="44501" y="445"/>
                </a:cubicBezTo>
                <a:cubicBezTo>
                  <a:pt x="39459" y="0"/>
                  <a:pt x="32829" y="483"/>
                  <a:pt x="26060" y="1804"/>
                </a:cubicBezTo>
                <a:cubicBezTo>
                  <a:pt x="15748" y="3811"/>
                  <a:pt x="6820" y="7391"/>
                  <a:pt x="3403" y="10909"/>
                </a:cubicBezTo>
                <a:cubicBezTo>
                  <a:pt x="0" y="14414"/>
                  <a:pt x="2806" y="17157"/>
                  <a:pt x="10490" y="17843"/>
                </a:cubicBezTo>
                <a:cubicBezTo>
                  <a:pt x="18186" y="18516"/>
                  <a:pt x="29248" y="17030"/>
                  <a:pt x="38557" y="14046"/>
                </a:cubicBezTo>
                <a:cubicBezTo>
                  <a:pt x="47853" y="11061"/>
                  <a:pt x="53542" y="7162"/>
                  <a:pt x="52971" y="4191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4" name="Picture 414"/>
          <p:cNvPicPr>
            <a:picLocks noChangeAspect="0" noChangeArrowheads="1"/>
          </p:cNvPicPr>
          <p:nvPr/>
        </p:nvPicPr>
        <p:blipFill>
          <a:blip r:embed="rId4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63643" y="953326"/>
            <a:ext cx="57460" cy="57870"/>
          </a:xfrm>
          <a:prstGeom prst="rect">
            <a:avLst/>
          </a:prstGeom>
          <a:noFill/>
          <a:extLst/>
        </p:spPr>
      </p:pic>
      <p:sp>
        <p:nvSpPr>
          <p:cNvPr id="415" name="Freeform 415"/>
          <p:cNvSpPr/>
          <p:nvPr/>
        </p:nvSpPr>
        <p:spPr>
          <a:xfrm rot="0" flipH="0" flipV="0">
            <a:off x="1772074" y="964156"/>
            <a:ext cx="39547" cy="39217"/>
          </a:xfrm>
          <a:custGeom>
            <a:pathLst>
              <a:path w="39547" h="39217">
                <a:moveTo>
                  <a:pt x="35699" y="2540"/>
                </a:moveTo>
                <a:cubicBezTo>
                  <a:pt x="33312" y="0"/>
                  <a:pt x="24473" y="4889"/>
                  <a:pt x="15951" y="13487"/>
                </a:cubicBezTo>
                <a:cubicBezTo>
                  <a:pt x="2222" y="27317"/>
                  <a:pt x="0" y="39217"/>
                  <a:pt x="12433" y="32321"/>
                </a:cubicBezTo>
                <a:cubicBezTo>
                  <a:pt x="24879" y="25450"/>
                  <a:pt x="39547" y="6654"/>
                  <a:pt x="35699" y="254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6" name="Picture 416"/>
          <p:cNvPicPr>
            <a:picLocks noChangeAspect="0" noChangeArrowheads="1"/>
          </p:cNvPicPr>
          <p:nvPr/>
        </p:nvPicPr>
        <p:blipFill>
          <a:blip r:embed="rId4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69013" y="938975"/>
            <a:ext cx="39816" cy="49226"/>
          </a:xfrm>
          <a:prstGeom prst="rect">
            <a:avLst/>
          </a:prstGeom>
          <a:noFill/>
          <a:extLst/>
        </p:spPr>
      </p:pic>
      <p:sp>
        <p:nvSpPr>
          <p:cNvPr id="417" name="Freeform 417"/>
          <p:cNvSpPr/>
          <p:nvPr/>
        </p:nvSpPr>
        <p:spPr>
          <a:xfrm rot="0" flipH="0" flipV="0">
            <a:off x="1779351" y="951283"/>
            <a:ext cx="19201" cy="28231"/>
          </a:xfrm>
          <a:custGeom>
            <a:pathLst>
              <a:path w="19201" h="28231">
                <a:moveTo>
                  <a:pt x="14947" y="406"/>
                </a:moveTo>
                <a:cubicBezTo>
                  <a:pt x="12306" y="0"/>
                  <a:pt x="7759" y="4965"/>
                  <a:pt x="4787" y="11531"/>
                </a:cubicBezTo>
                <a:cubicBezTo>
                  <a:pt x="0" y="22110"/>
                  <a:pt x="2730" y="28231"/>
                  <a:pt x="9131" y="21221"/>
                </a:cubicBezTo>
                <a:cubicBezTo>
                  <a:pt x="15531" y="14210"/>
                  <a:pt x="19201" y="1079"/>
                  <a:pt x="14947" y="406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8" name="Picture 418"/>
          <p:cNvPicPr>
            <a:picLocks noChangeAspect="0" noChangeArrowheads="1"/>
          </p:cNvPicPr>
          <p:nvPr/>
        </p:nvPicPr>
        <p:blipFill>
          <a:blip r:embed="rId4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99678" y="918629"/>
            <a:ext cx="119888" cy="114045"/>
          </a:xfrm>
          <a:prstGeom prst="rect">
            <a:avLst/>
          </a:prstGeom>
          <a:noFill/>
          <a:extLst/>
        </p:spPr>
      </p:pic>
      <p:sp>
        <p:nvSpPr>
          <p:cNvPr id="419" name="Freeform 419"/>
          <p:cNvSpPr/>
          <p:nvPr/>
        </p:nvSpPr>
        <p:spPr>
          <a:xfrm rot="0" flipH="0" flipV="0">
            <a:off x="1812381" y="931331"/>
            <a:ext cx="94488" cy="88633"/>
          </a:xfrm>
          <a:custGeom>
            <a:pathLst>
              <a:path w="94488" h="88633">
                <a:moveTo>
                  <a:pt x="94488" y="0"/>
                </a:moveTo>
                <a:lnTo>
                  <a:pt x="0" y="57327"/>
                </a:lnTo>
                <a:moveTo>
                  <a:pt x="11989" y="88633"/>
                </a:moveTo>
                <a:lnTo>
                  <a:pt x="71819" y="50685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0" name="Picture 420"/>
          <p:cNvPicPr>
            <a:picLocks noChangeAspect="0" noChangeArrowheads="1"/>
          </p:cNvPicPr>
          <p:nvPr/>
        </p:nvPicPr>
        <p:blipFill>
          <a:blip r:embed="rId4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94979" y="880632"/>
            <a:ext cx="128409" cy="89737"/>
          </a:xfrm>
          <a:prstGeom prst="rect">
            <a:avLst/>
          </a:prstGeom>
          <a:noFill/>
          <a:extLst/>
        </p:spPr>
      </p:pic>
      <p:sp>
        <p:nvSpPr>
          <p:cNvPr id="421" name="Freeform 421"/>
          <p:cNvSpPr/>
          <p:nvPr/>
        </p:nvSpPr>
        <p:spPr>
          <a:xfrm rot="0" flipH="0" flipV="0">
            <a:off x="1807681" y="893329"/>
            <a:ext cx="102996" cy="64338"/>
          </a:xfrm>
          <a:custGeom>
            <a:pathLst>
              <a:path w="102996" h="64338">
                <a:moveTo>
                  <a:pt x="0" y="64338"/>
                </a:moveTo>
                <a:lnTo>
                  <a:pt x="102996" y="0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2" name="Picture 422"/>
          <p:cNvPicPr>
            <a:picLocks noChangeAspect="0" noChangeArrowheads="1"/>
          </p:cNvPicPr>
          <p:nvPr/>
        </p:nvPicPr>
        <p:blipFill>
          <a:blip r:embed="rId4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05889" y="850799"/>
            <a:ext cx="103276" cy="75958"/>
          </a:xfrm>
          <a:prstGeom prst="rect">
            <a:avLst/>
          </a:prstGeom>
          <a:noFill/>
          <a:extLst/>
        </p:spPr>
      </p:pic>
      <p:sp>
        <p:nvSpPr>
          <p:cNvPr id="423" name="Freeform 423"/>
          <p:cNvSpPr/>
          <p:nvPr/>
        </p:nvSpPr>
        <p:spPr>
          <a:xfrm rot="0" flipH="0" flipV="0">
            <a:off x="1818605" y="863502"/>
            <a:ext cx="77863" cy="50546"/>
          </a:xfrm>
          <a:custGeom>
            <a:pathLst>
              <a:path w="77863" h="50546">
                <a:moveTo>
                  <a:pt x="77863" y="0"/>
                </a:moveTo>
                <a:lnTo>
                  <a:pt x="0" y="50546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4" name="Picture 424"/>
          <p:cNvPicPr>
            <a:picLocks noChangeAspect="0" noChangeArrowheads="1"/>
          </p:cNvPicPr>
          <p:nvPr/>
        </p:nvPicPr>
        <p:blipFill>
          <a:blip r:embed="rId4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14931" y="832574"/>
            <a:ext cx="68249" cy="53060"/>
          </a:xfrm>
          <a:prstGeom prst="rect">
            <a:avLst/>
          </a:prstGeom>
          <a:noFill/>
          <a:extLst/>
        </p:spPr>
      </p:pic>
      <p:sp>
        <p:nvSpPr>
          <p:cNvPr id="425" name="Freeform 425"/>
          <p:cNvSpPr/>
          <p:nvPr/>
        </p:nvSpPr>
        <p:spPr>
          <a:xfrm rot="0" flipH="0" flipV="0">
            <a:off x="1827630" y="845277"/>
            <a:ext cx="42849" cy="27660"/>
          </a:xfrm>
          <a:custGeom>
            <a:pathLst>
              <a:path w="42849" h="27660">
                <a:moveTo>
                  <a:pt x="42849" y="0"/>
                </a:moveTo>
                <a:lnTo>
                  <a:pt x="0" y="27660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6" name="Picture 426"/>
          <p:cNvPicPr>
            <a:picLocks noChangeAspect="0" noChangeArrowheads="1"/>
          </p:cNvPicPr>
          <p:nvPr/>
        </p:nvPicPr>
        <p:blipFill>
          <a:blip r:embed="rId4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50961" y="829945"/>
            <a:ext cx="70281" cy="107658"/>
          </a:xfrm>
          <a:prstGeom prst="rect">
            <a:avLst/>
          </a:prstGeom>
          <a:noFill/>
          <a:extLst/>
        </p:spPr>
      </p:pic>
      <p:sp>
        <p:nvSpPr>
          <p:cNvPr id="427" name="Freeform 427"/>
          <p:cNvSpPr/>
          <p:nvPr/>
        </p:nvSpPr>
        <p:spPr>
          <a:xfrm rot="0" flipH="0" flipV="0">
            <a:off x="1863655" y="842636"/>
            <a:ext cx="44894" cy="82270"/>
          </a:xfrm>
          <a:custGeom>
            <a:pathLst>
              <a:path w="44894" h="82270">
                <a:moveTo>
                  <a:pt x="44894" y="82270"/>
                </a:moveTo>
                <a:cubicBezTo>
                  <a:pt x="35598" y="55016"/>
                  <a:pt x="19456" y="26492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8" name="Picture 428"/>
          <p:cNvPicPr>
            <a:picLocks noChangeAspect="0" noChangeArrowheads="1"/>
          </p:cNvPicPr>
          <p:nvPr/>
        </p:nvPicPr>
        <p:blipFill>
          <a:blip r:embed="rId4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21522" y="822643"/>
            <a:ext cx="87515" cy="148843"/>
          </a:xfrm>
          <a:prstGeom prst="rect">
            <a:avLst/>
          </a:prstGeom>
          <a:noFill/>
          <a:extLst/>
        </p:spPr>
      </p:pic>
      <p:sp>
        <p:nvSpPr>
          <p:cNvPr id="429" name="Freeform 429"/>
          <p:cNvSpPr/>
          <p:nvPr/>
        </p:nvSpPr>
        <p:spPr>
          <a:xfrm rot="0" flipH="0" flipV="0">
            <a:off x="1834211" y="835352"/>
            <a:ext cx="62128" cy="123444"/>
          </a:xfrm>
          <a:custGeom>
            <a:pathLst>
              <a:path w="62128" h="123444">
                <a:moveTo>
                  <a:pt x="62128" y="123444"/>
                </a:moveTo>
                <a:cubicBezTo>
                  <a:pt x="45923" y="81496"/>
                  <a:pt x="24028" y="39612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0" name="Picture 430"/>
          <p:cNvPicPr>
            <a:picLocks noChangeAspect="0" noChangeArrowheads="1"/>
          </p:cNvPicPr>
          <p:nvPr/>
        </p:nvPicPr>
        <p:blipFill>
          <a:blip r:embed="rId4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13521" y="870065"/>
            <a:ext cx="78117" cy="133514"/>
          </a:xfrm>
          <a:prstGeom prst="rect">
            <a:avLst/>
          </a:prstGeom>
          <a:noFill/>
          <a:extLst/>
        </p:spPr>
      </p:pic>
      <p:sp>
        <p:nvSpPr>
          <p:cNvPr id="431" name="Freeform 431"/>
          <p:cNvSpPr/>
          <p:nvPr/>
        </p:nvSpPr>
        <p:spPr>
          <a:xfrm rot="0" flipH="0" flipV="0">
            <a:off x="1826214" y="882772"/>
            <a:ext cx="52730" cy="108102"/>
          </a:xfrm>
          <a:custGeom>
            <a:pathLst>
              <a:path w="52730" h="108102">
                <a:moveTo>
                  <a:pt x="52730" y="108102"/>
                </a:moveTo>
                <a:cubicBezTo>
                  <a:pt x="39218" y="69888"/>
                  <a:pt x="24473" y="34290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2" name="Picture 432"/>
          <p:cNvPicPr>
            <a:picLocks noChangeAspect="0" noChangeArrowheads="1"/>
          </p:cNvPicPr>
          <p:nvPr/>
        </p:nvPicPr>
        <p:blipFill>
          <a:blip r:embed="rId4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02752" y="910628"/>
            <a:ext cx="70154" cy="115735"/>
          </a:xfrm>
          <a:prstGeom prst="rect">
            <a:avLst/>
          </a:prstGeom>
          <a:noFill/>
          <a:extLst/>
        </p:spPr>
      </p:pic>
      <p:sp>
        <p:nvSpPr>
          <p:cNvPr id="433" name="Freeform 433"/>
          <p:cNvSpPr/>
          <p:nvPr/>
        </p:nvSpPr>
        <p:spPr>
          <a:xfrm rot="0" flipH="0" flipV="0">
            <a:off x="1815451" y="923329"/>
            <a:ext cx="44754" cy="90335"/>
          </a:xfrm>
          <a:custGeom>
            <a:pathLst>
              <a:path w="44754" h="90335">
                <a:moveTo>
                  <a:pt x="44754" y="90335"/>
                </a:moveTo>
                <a:cubicBezTo>
                  <a:pt x="32880" y="56731"/>
                  <a:pt x="16446" y="22543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4" name="Picture 434"/>
          <p:cNvPicPr>
            <a:picLocks noChangeAspect="0" noChangeArrowheads="1"/>
          </p:cNvPicPr>
          <p:nvPr/>
        </p:nvPicPr>
        <p:blipFill>
          <a:blip r:embed="rId4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09723" y="967423"/>
            <a:ext cx="213088" cy="165481"/>
          </a:xfrm>
          <a:prstGeom prst="rect">
            <a:avLst/>
          </a:prstGeom>
          <a:noFill/>
          <a:extLst/>
        </p:spPr>
      </p:pic>
      <p:sp>
        <p:nvSpPr>
          <p:cNvPr id="435" name="Freeform 435"/>
          <p:cNvSpPr/>
          <p:nvPr/>
        </p:nvSpPr>
        <p:spPr>
          <a:xfrm rot="0" flipH="0" flipV="0">
            <a:off x="1902114" y="978898"/>
            <a:ext cx="228307" cy="141312"/>
          </a:xfrm>
          <a:custGeom>
            <a:pathLst>
              <a:path w="228307" h="141312">
                <a:moveTo>
                  <a:pt x="128752" y="83451"/>
                </a:moveTo>
                <a:cubicBezTo>
                  <a:pt x="127800" y="85305"/>
                  <a:pt x="124003" y="85698"/>
                  <a:pt x="122212" y="82855"/>
                </a:cubicBezTo>
                <a:cubicBezTo>
                  <a:pt x="126593" y="61366"/>
                  <a:pt x="130568" y="39344"/>
                  <a:pt x="132600" y="14846"/>
                </a:cubicBezTo>
                <a:cubicBezTo>
                  <a:pt x="130555" y="37706"/>
                  <a:pt x="127025" y="60465"/>
                  <a:pt x="122212" y="82855"/>
                </a:cubicBezTo>
                <a:cubicBezTo>
                  <a:pt x="122961" y="84632"/>
                  <a:pt x="127000" y="86143"/>
                  <a:pt x="128752" y="83451"/>
                </a:cubicBezTo>
                <a:close/>
                <a:moveTo>
                  <a:pt x="99517" y="83388"/>
                </a:moveTo>
                <a:cubicBezTo>
                  <a:pt x="101295" y="86067"/>
                  <a:pt x="105423" y="84555"/>
                  <a:pt x="106070" y="82766"/>
                </a:cubicBezTo>
                <a:cubicBezTo>
                  <a:pt x="101232" y="61404"/>
                  <a:pt x="98184" y="38392"/>
                  <a:pt x="95720" y="14846"/>
                </a:cubicBezTo>
                <a:cubicBezTo>
                  <a:pt x="97777" y="37693"/>
                  <a:pt x="101282" y="60388"/>
                  <a:pt x="106070" y="82766"/>
                </a:cubicBezTo>
                <a:cubicBezTo>
                  <a:pt x="105346" y="84555"/>
                  <a:pt x="101282" y="86079"/>
                  <a:pt x="99517" y="83388"/>
                </a:cubicBezTo>
                <a:close/>
                <a:moveTo>
                  <a:pt x="156222" y="7671"/>
                </a:moveTo>
                <a:cubicBezTo>
                  <a:pt x="153593" y="39344"/>
                  <a:pt x="146608" y="64871"/>
                  <a:pt x="136397" y="85863"/>
                </a:cubicBezTo>
                <a:lnTo>
                  <a:pt x="128752" y="83451"/>
                </a:lnTo>
                <a:cubicBezTo>
                  <a:pt x="136460" y="61226"/>
                  <a:pt x="142404" y="38684"/>
                  <a:pt x="141629" y="14846"/>
                </a:cubicBezTo>
                <a:cubicBezTo>
                  <a:pt x="142963" y="32372"/>
                  <a:pt x="137730" y="56134"/>
                  <a:pt x="128752" y="83451"/>
                </a:cubicBezTo>
                <a:lnTo>
                  <a:pt x="136397" y="85863"/>
                </a:lnTo>
                <a:cubicBezTo>
                  <a:pt x="146671" y="64655"/>
                  <a:pt x="153174" y="39459"/>
                  <a:pt x="156222" y="7671"/>
                </a:cubicBezTo>
                <a:close/>
                <a:moveTo>
                  <a:pt x="177570" y="134670"/>
                </a:moveTo>
                <a:cubicBezTo>
                  <a:pt x="134784" y="122147"/>
                  <a:pt x="92519" y="122719"/>
                  <a:pt x="50749" y="134657"/>
                </a:cubicBezTo>
                <a:cubicBezTo>
                  <a:pt x="92354" y="122655"/>
                  <a:pt x="134581" y="122198"/>
                  <a:pt x="177570" y="134670"/>
                </a:cubicBezTo>
                <a:close/>
                <a:moveTo>
                  <a:pt x="177570" y="141312"/>
                </a:moveTo>
                <a:cubicBezTo>
                  <a:pt x="181177" y="140893"/>
                  <a:pt x="181736" y="135952"/>
                  <a:pt x="177570" y="134670"/>
                </a:cubicBezTo>
                <a:cubicBezTo>
                  <a:pt x="183488" y="133527"/>
                  <a:pt x="183590" y="125462"/>
                  <a:pt x="177469" y="124103"/>
                </a:cubicBezTo>
                <a:cubicBezTo>
                  <a:pt x="228307" y="50012"/>
                  <a:pt x="211835" y="16561"/>
                  <a:pt x="156222" y="7671"/>
                </a:cubicBezTo>
                <a:cubicBezTo>
                  <a:pt x="155548" y="2756"/>
                  <a:pt x="148805" y="0"/>
                  <a:pt x="141858" y="1892"/>
                </a:cubicBezTo>
                <a:lnTo>
                  <a:pt x="141629" y="14846"/>
                </a:lnTo>
                <a:lnTo>
                  <a:pt x="132600" y="14846"/>
                </a:lnTo>
                <a:cubicBezTo>
                  <a:pt x="133501" y="9969"/>
                  <a:pt x="131596" y="3645"/>
                  <a:pt x="126428" y="3276"/>
                </a:cubicBezTo>
                <a:cubicBezTo>
                  <a:pt x="122961" y="5715"/>
                  <a:pt x="119545" y="7671"/>
                  <a:pt x="114148" y="7594"/>
                </a:cubicBezTo>
                <a:cubicBezTo>
                  <a:pt x="108750" y="7671"/>
                  <a:pt x="105359" y="5702"/>
                  <a:pt x="101892" y="3276"/>
                </a:cubicBezTo>
                <a:cubicBezTo>
                  <a:pt x="96736" y="3645"/>
                  <a:pt x="94831" y="9957"/>
                  <a:pt x="95720" y="14846"/>
                </a:cubicBezTo>
                <a:lnTo>
                  <a:pt x="86690" y="14833"/>
                </a:lnTo>
                <a:lnTo>
                  <a:pt x="86474" y="1892"/>
                </a:lnTo>
                <a:cubicBezTo>
                  <a:pt x="79527" y="0"/>
                  <a:pt x="73800" y="2235"/>
                  <a:pt x="72072" y="7607"/>
                </a:cubicBezTo>
                <a:cubicBezTo>
                  <a:pt x="16459" y="16497"/>
                  <a:pt x="0" y="50012"/>
                  <a:pt x="50851" y="124091"/>
                </a:cubicBezTo>
                <a:cubicBezTo>
                  <a:pt x="44729" y="125462"/>
                  <a:pt x="44856" y="133527"/>
                  <a:pt x="50749" y="134657"/>
                </a:cubicBezTo>
                <a:cubicBezTo>
                  <a:pt x="46584" y="135940"/>
                  <a:pt x="47130" y="140880"/>
                  <a:pt x="50749" y="141312"/>
                </a:cubicBezTo>
                <a:cubicBezTo>
                  <a:pt x="93231" y="135520"/>
                  <a:pt x="135495" y="135533"/>
                  <a:pt x="177570" y="141312"/>
                </a:cubicBezTo>
                <a:close/>
                <a:moveTo>
                  <a:pt x="72072" y="7607"/>
                </a:moveTo>
                <a:cubicBezTo>
                  <a:pt x="74028" y="35788"/>
                  <a:pt x="81077" y="61658"/>
                  <a:pt x="91897" y="85825"/>
                </a:cubicBezTo>
                <a:lnTo>
                  <a:pt x="99517" y="83388"/>
                </a:lnTo>
                <a:cubicBezTo>
                  <a:pt x="92304" y="59829"/>
                  <a:pt x="86335" y="37008"/>
                  <a:pt x="86690" y="14833"/>
                </a:cubicBezTo>
                <a:cubicBezTo>
                  <a:pt x="85890" y="31178"/>
                  <a:pt x="90741" y="55677"/>
                  <a:pt x="99517" y="83388"/>
                </a:cubicBezTo>
                <a:lnTo>
                  <a:pt x="91897" y="85825"/>
                </a:lnTo>
                <a:cubicBezTo>
                  <a:pt x="81623" y="64592"/>
                  <a:pt x="75120" y="39395"/>
                  <a:pt x="72072" y="7607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6" name="Picture 436"/>
          <p:cNvPicPr>
            <a:picLocks noChangeAspect="0" noChangeArrowheads="1"/>
          </p:cNvPicPr>
          <p:nvPr/>
        </p:nvPicPr>
        <p:blipFill>
          <a:blip r:embed="rId4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64116" y="971868"/>
            <a:ext cx="35447" cy="35394"/>
          </a:xfrm>
          <a:prstGeom prst="rect">
            <a:avLst/>
          </a:prstGeom>
          <a:noFill/>
          <a:extLst/>
        </p:spPr>
      </p:pic>
      <p:sp>
        <p:nvSpPr>
          <p:cNvPr id="437" name="Freeform 437"/>
          <p:cNvSpPr/>
          <p:nvPr/>
        </p:nvSpPr>
        <p:spPr>
          <a:xfrm rot="0" flipH="0" flipV="0">
            <a:off x="1975142" y="984568"/>
            <a:ext cx="11734" cy="11734"/>
          </a:xfrm>
          <a:custGeom>
            <a:pathLst>
              <a:path w="11734" h="11734">
                <a:moveTo>
                  <a:pt x="6705" y="0"/>
                </a:moveTo>
                <a:cubicBezTo>
                  <a:pt x="9486" y="0"/>
                  <a:pt x="11734" y="2247"/>
                  <a:pt x="11734" y="5016"/>
                </a:cubicBezTo>
                <a:cubicBezTo>
                  <a:pt x="11734" y="9499"/>
                  <a:pt x="6312" y="11734"/>
                  <a:pt x="3149" y="8572"/>
                </a:cubicBezTo>
                <a:cubicBezTo>
                  <a:pt x="0" y="5410"/>
                  <a:pt x="2222" y="0"/>
                  <a:pt x="6705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8" name="Picture 438"/>
          <p:cNvPicPr>
            <a:picLocks noChangeAspect="0" noChangeArrowheads="1"/>
          </p:cNvPicPr>
          <p:nvPr/>
        </p:nvPicPr>
        <p:blipFill>
          <a:blip r:embed="rId4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65441" y="982968"/>
            <a:ext cx="34224" cy="34236"/>
          </a:xfrm>
          <a:prstGeom prst="rect">
            <a:avLst/>
          </a:prstGeom>
          <a:noFill/>
          <a:extLst/>
        </p:spPr>
      </p:pic>
      <p:sp>
        <p:nvSpPr>
          <p:cNvPr id="439" name="Freeform 439"/>
          <p:cNvSpPr/>
          <p:nvPr/>
        </p:nvSpPr>
        <p:spPr>
          <a:xfrm rot="0" flipH="0" flipV="0">
            <a:off x="1976673" y="995668"/>
            <a:ext cx="10298" cy="10299"/>
          </a:xfrm>
          <a:custGeom>
            <a:pathLst>
              <a:path w="10298" h="10299">
                <a:moveTo>
                  <a:pt x="5892" y="0"/>
                </a:moveTo>
                <a:cubicBezTo>
                  <a:pt x="8317" y="0"/>
                  <a:pt x="10298" y="1968"/>
                  <a:pt x="10298" y="4419"/>
                </a:cubicBezTo>
                <a:cubicBezTo>
                  <a:pt x="10298" y="8343"/>
                  <a:pt x="5550" y="10299"/>
                  <a:pt x="2756" y="7531"/>
                </a:cubicBezTo>
                <a:cubicBezTo>
                  <a:pt x="0" y="4762"/>
                  <a:pt x="1968" y="0"/>
                  <a:pt x="5892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0" name="Picture 440"/>
          <p:cNvPicPr>
            <a:picLocks noChangeAspect="0" noChangeArrowheads="1"/>
          </p:cNvPicPr>
          <p:nvPr/>
        </p:nvPicPr>
        <p:blipFill>
          <a:blip r:embed="rId4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66871" y="992912"/>
            <a:ext cx="33162" cy="33153"/>
          </a:xfrm>
          <a:prstGeom prst="rect">
            <a:avLst/>
          </a:prstGeom>
          <a:noFill/>
          <a:extLst/>
        </p:spPr>
      </p:pic>
      <p:sp>
        <p:nvSpPr>
          <p:cNvPr id="441" name="Freeform 441"/>
          <p:cNvSpPr/>
          <p:nvPr/>
        </p:nvSpPr>
        <p:spPr>
          <a:xfrm rot="0" flipH="0" flipV="0">
            <a:off x="1978284" y="1005609"/>
            <a:ext cx="9041" cy="9042"/>
          </a:xfrm>
          <a:custGeom>
            <a:pathLst>
              <a:path w="9041" h="9042">
                <a:moveTo>
                  <a:pt x="5168" y="0"/>
                </a:moveTo>
                <a:cubicBezTo>
                  <a:pt x="7288" y="0"/>
                  <a:pt x="9041" y="1727"/>
                  <a:pt x="9041" y="3860"/>
                </a:cubicBezTo>
                <a:cubicBezTo>
                  <a:pt x="9041" y="7327"/>
                  <a:pt x="4876" y="9042"/>
                  <a:pt x="2425" y="6603"/>
                </a:cubicBezTo>
                <a:cubicBezTo>
                  <a:pt x="0" y="4178"/>
                  <a:pt x="1727" y="0"/>
                  <a:pt x="5168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2" name="Picture 442"/>
          <p:cNvPicPr>
            <a:picLocks noChangeAspect="0" noChangeArrowheads="1"/>
          </p:cNvPicPr>
          <p:nvPr/>
        </p:nvPicPr>
        <p:blipFill>
          <a:blip r:embed="rId4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68127" y="1002234"/>
            <a:ext cx="32960" cy="32962"/>
          </a:xfrm>
          <a:prstGeom prst="rect">
            <a:avLst/>
          </a:prstGeom>
          <a:noFill/>
          <a:extLst/>
        </p:spPr>
      </p:pic>
      <p:sp>
        <p:nvSpPr>
          <p:cNvPr id="443" name="Freeform 443"/>
          <p:cNvSpPr/>
          <p:nvPr/>
        </p:nvSpPr>
        <p:spPr>
          <a:xfrm rot="0" flipH="0" flipV="0">
            <a:off x="1979571" y="1014935"/>
            <a:ext cx="8813" cy="8813"/>
          </a:xfrm>
          <a:custGeom>
            <a:pathLst>
              <a:path w="8813" h="8813">
                <a:moveTo>
                  <a:pt x="5029" y="0"/>
                </a:moveTo>
                <a:cubicBezTo>
                  <a:pt x="7124" y="0"/>
                  <a:pt x="8813" y="1689"/>
                  <a:pt x="8813" y="3759"/>
                </a:cubicBezTo>
                <a:cubicBezTo>
                  <a:pt x="8813" y="7137"/>
                  <a:pt x="4737" y="8813"/>
                  <a:pt x="2375" y="6438"/>
                </a:cubicBezTo>
                <a:cubicBezTo>
                  <a:pt x="0" y="4063"/>
                  <a:pt x="1677" y="0"/>
                  <a:pt x="502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4" name="Picture 444"/>
          <p:cNvPicPr>
            <a:picLocks noChangeAspect="0" noChangeArrowheads="1"/>
          </p:cNvPicPr>
          <p:nvPr/>
        </p:nvPicPr>
        <p:blipFill>
          <a:blip r:embed="rId4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69990" y="1011455"/>
            <a:ext cx="32951" cy="32866"/>
          </a:xfrm>
          <a:prstGeom prst="rect">
            <a:avLst/>
          </a:prstGeom>
          <a:noFill/>
          <a:extLst/>
        </p:spPr>
      </p:pic>
      <p:sp>
        <p:nvSpPr>
          <p:cNvPr id="445" name="Freeform 445"/>
          <p:cNvSpPr/>
          <p:nvPr/>
        </p:nvSpPr>
        <p:spPr>
          <a:xfrm rot="0" flipH="0" flipV="0">
            <a:off x="1981432" y="1024162"/>
            <a:ext cx="8813" cy="8813"/>
          </a:xfrm>
          <a:custGeom>
            <a:pathLst>
              <a:path w="8813" h="8813">
                <a:moveTo>
                  <a:pt x="5029" y="0"/>
                </a:moveTo>
                <a:cubicBezTo>
                  <a:pt x="7124" y="0"/>
                  <a:pt x="8813" y="1689"/>
                  <a:pt x="8813" y="3771"/>
                </a:cubicBezTo>
                <a:cubicBezTo>
                  <a:pt x="8813" y="7137"/>
                  <a:pt x="4737" y="8813"/>
                  <a:pt x="2375" y="6438"/>
                </a:cubicBezTo>
                <a:cubicBezTo>
                  <a:pt x="0" y="4063"/>
                  <a:pt x="1677" y="0"/>
                  <a:pt x="502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6" name="Picture 446"/>
          <p:cNvPicPr>
            <a:picLocks noChangeAspect="0" noChangeArrowheads="1"/>
          </p:cNvPicPr>
          <p:nvPr/>
        </p:nvPicPr>
        <p:blipFill>
          <a:blip r:embed="rId4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72551" y="1020916"/>
            <a:ext cx="32816" cy="32954"/>
          </a:xfrm>
          <a:prstGeom prst="rect">
            <a:avLst/>
          </a:prstGeom>
          <a:noFill/>
          <a:extLst/>
        </p:spPr>
      </p:pic>
      <p:sp>
        <p:nvSpPr>
          <p:cNvPr id="447" name="Freeform 447"/>
          <p:cNvSpPr/>
          <p:nvPr/>
        </p:nvSpPr>
        <p:spPr>
          <a:xfrm rot="0" flipH="0" flipV="0">
            <a:off x="1983849" y="1033613"/>
            <a:ext cx="8825" cy="8813"/>
          </a:xfrm>
          <a:custGeom>
            <a:pathLst>
              <a:path w="8825" h="8813">
                <a:moveTo>
                  <a:pt x="5054" y="0"/>
                </a:moveTo>
                <a:cubicBezTo>
                  <a:pt x="7149" y="0"/>
                  <a:pt x="8825" y="1701"/>
                  <a:pt x="8825" y="3784"/>
                </a:cubicBezTo>
                <a:cubicBezTo>
                  <a:pt x="8825" y="7137"/>
                  <a:pt x="4762" y="8813"/>
                  <a:pt x="2388" y="6438"/>
                </a:cubicBezTo>
                <a:cubicBezTo>
                  <a:pt x="0" y="4051"/>
                  <a:pt x="1702" y="0"/>
                  <a:pt x="505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8" name="Picture 448"/>
          <p:cNvPicPr>
            <a:picLocks noChangeAspect="0" noChangeArrowheads="1"/>
          </p:cNvPicPr>
          <p:nvPr/>
        </p:nvPicPr>
        <p:blipFill>
          <a:blip r:embed="rId4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75561" y="1030720"/>
            <a:ext cx="32715" cy="32956"/>
          </a:xfrm>
          <a:prstGeom prst="rect">
            <a:avLst/>
          </a:prstGeom>
          <a:noFill/>
          <a:extLst/>
        </p:spPr>
      </p:pic>
      <p:sp>
        <p:nvSpPr>
          <p:cNvPr id="449" name="Freeform 449"/>
          <p:cNvSpPr/>
          <p:nvPr/>
        </p:nvSpPr>
        <p:spPr>
          <a:xfrm rot="0" flipH="0" flipV="0">
            <a:off x="1986782" y="1043423"/>
            <a:ext cx="8788" cy="8813"/>
          </a:xfrm>
          <a:custGeom>
            <a:pathLst>
              <a:path w="8788" h="8813">
                <a:moveTo>
                  <a:pt x="5029" y="0"/>
                </a:moveTo>
                <a:cubicBezTo>
                  <a:pt x="7111" y="0"/>
                  <a:pt x="8788" y="1701"/>
                  <a:pt x="8788" y="3759"/>
                </a:cubicBezTo>
                <a:cubicBezTo>
                  <a:pt x="8788" y="7137"/>
                  <a:pt x="4737" y="8813"/>
                  <a:pt x="2350" y="6438"/>
                </a:cubicBezTo>
                <a:cubicBezTo>
                  <a:pt x="0" y="4063"/>
                  <a:pt x="1664" y="0"/>
                  <a:pt x="502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0" name="Picture 450"/>
          <p:cNvPicPr>
            <a:picLocks noChangeAspect="0" noChangeArrowheads="1"/>
          </p:cNvPicPr>
          <p:nvPr/>
        </p:nvPicPr>
        <p:blipFill>
          <a:blip r:embed="rId4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78664" y="1040016"/>
            <a:ext cx="32951" cy="32949"/>
          </a:xfrm>
          <a:prstGeom prst="rect">
            <a:avLst/>
          </a:prstGeom>
          <a:noFill/>
          <a:extLst/>
        </p:spPr>
      </p:pic>
      <p:sp>
        <p:nvSpPr>
          <p:cNvPr id="451" name="Freeform 451"/>
          <p:cNvSpPr/>
          <p:nvPr/>
        </p:nvSpPr>
        <p:spPr>
          <a:xfrm rot="0" flipH="0" flipV="0">
            <a:off x="1990095" y="1052719"/>
            <a:ext cx="8812" cy="8801"/>
          </a:xfrm>
          <a:custGeom>
            <a:pathLst>
              <a:path w="8812" h="8801">
                <a:moveTo>
                  <a:pt x="5041" y="0"/>
                </a:moveTo>
                <a:cubicBezTo>
                  <a:pt x="7136" y="0"/>
                  <a:pt x="8812" y="1676"/>
                  <a:pt x="8812" y="3759"/>
                </a:cubicBezTo>
                <a:cubicBezTo>
                  <a:pt x="8812" y="7124"/>
                  <a:pt x="4749" y="8801"/>
                  <a:pt x="2387" y="6438"/>
                </a:cubicBezTo>
                <a:cubicBezTo>
                  <a:pt x="0" y="4051"/>
                  <a:pt x="1676" y="0"/>
                  <a:pt x="5041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2" name="Picture 452"/>
          <p:cNvPicPr>
            <a:picLocks noChangeAspect="0" noChangeArrowheads="1"/>
          </p:cNvPicPr>
          <p:nvPr/>
        </p:nvPicPr>
        <p:blipFill>
          <a:blip r:embed="rId4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32863" y="971829"/>
            <a:ext cx="35457" cy="35433"/>
          </a:xfrm>
          <a:prstGeom prst="rect">
            <a:avLst/>
          </a:prstGeom>
          <a:noFill/>
          <a:extLst/>
        </p:spPr>
      </p:pic>
      <p:sp>
        <p:nvSpPr>
          <p:cNvPr id="453" name="Freeform 453"/>
          <p:cNvSpPr/>
          <p:nvPr/>
        </p:nvSpPr>
        <p:spPr>
          <a:xfrm rot="0" flipH="0" flipV="0">
            <a:off x="2045564" y="984537"/>
            <a:ext cx="11734" cy="11734"/>
          </a:xfrm>
          <a:custGeom>
            <a:pathLst>
              <a:path w="11734" h="11734">
                <a:moveTo>
                  <a:pt x="5029" y="0"/>
                </a:moveTo>
                <a:cubicBezTo>
                  <a:pt x="2236" y="0"/>
                  <a:pt x="0" y="2247"/>
                  <a:pt x="0" y="5016"/>
                </a:cubicBezTo>
                <a:cubicBezTo>
                  <a:pt x="0" y="9499"/>
                  <a:pt x="5397" y="11734"/>
                  <a:pt x="8572" y="8572"/>
                </a:cubicBezTo>
                <a:cubicBezTo>
                  <a:pt x="11734" y="5410"/>
                  <a:pt x="9486" y="0"/>
                  <a:pt x="502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4" name="Picture 454"/>
          <p:cNvPicPr>
            <a:picLocks noChangeAspect="0" noChangeArrowheads="1"/>
          </p:cNvPicPr>
          <p:nvPr/>
        </p:nvPicPr>
        <p:blipFill>
          <a:blip r:embed="rId4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32749" y="982956"/>
            <a:ext cx="34232" cy="34211"/>
          </a:xfrm>
          <a:prstGeom prst="rect">
            <a:avLst/>
          </a:prstGeom>
          <a:noFill/>
          <a:extLst/>
        </p:spPr>
      </p:pic>
      <p:sp>
        <p:nvSpPr>
          <p:cNvPr id="455" name="Freeform 455"/>
          <p:cNvSpPr/>
          <p:nvPr/>
        </p:nvSpPr>
        <p:spPr>
          <a:xfrm rot="0" flipH="0" flipV="0">
            <a:off x="2045454" y="995649"/>
            <a:ext cx="10299" cy="10312"/>
          </a:xfrm>
          <a:custGeom>
            <a:pathLst>
              <a:path w="10299" h="10312">
                <a:moveTo>
                  <a:pt x="4419" y="0"/>
                </a:moveTo>
                <a:cubicBezTo>
                  <a:pt x="1981" y="0"/>
                  <a:pt x="0" y="1981"/>
                  <a:pt x="0" y="4406"/>
                </a:cubicBezTo>
                <a:cubicBezTo>
                  <a:pt x="0" y="8331"/>
                  <a:pt x="4761" y="10312"/>
                  <a:pt x="7530" y="7518"/>
                </a:cubicBezTo>
                <a:cubicBezTo>
                  <a:pt x="10299" y="4749"/>
                  <a:pt x="8343" y="0"/>
                  <a:pt x="441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6" name="Picture 456"/>
          <p:cNvPicPr>
            <a:picLocks noChangeAspect="0" noChangeArrowheads="1"/>
          </p:cNvPicPr>
          <p:nvPr/>
        </p:nvPicPr>
        <p:blipFill>
          <a:blip r:embed="rId4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32419" y="992874"/>
            <a:ext cx="33129" cy="33153"/>
          </a:xfrm>
          <a:prstGeom prst="rect">
            <a:avLst/>
          </a:prstGeom>
          <a:noFill/>
          <a:extLst/>
        </p:spPr>
      </p:pic>
      <p:sp>
        <p:nvSpPr>
          <p:cNvPr id="457" name="Freeform 457"/>
          <p:cNvSpPr/>
          <p:nvPr/>
        </p:nvSpPr>
        <p:spPr>
          <a:xfrm rot="0" flipH="0" flipV="0">
            <a:off x="2045113" y="1005578"/>
            <a:ext cx="9028" cy="9042"/>
          </a:xfrm>
          <a:custGeom>
            <a:pathLst>
              <a:path w="9028" h="9042">
                <a:moveTo>
                  <a:pt x="3860" y="0"/>
                </a:moveTo>
                <a:cubicBezTo>
                  <a:pt x="1727" y="0"/>
                  <a:pt x="0" y="1739"/>
                  <a:pt x="0" y="3873"/>
                </a:cubicBezTo>
                <a:cubicBezTo>
                  <a:pt x="0" y="7315"/>
                  <a:pt x="4152" y="9042"/>
                  <a:pt x="6590" y="6616"/>
                </a:cubicBezTo>
                <a:cubicBezTo>
                  <a:pt x="9028" y="4178"/>
                  <a:pt x="7314" y="0"/>
                  <a:pt x="3860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8" name="Picture 458"/>
          <p:cNvPicPr>
            <a:picLocks noChangeAspect="0" noChangeArrowheads="1"/>
          </p:cNvPicPr>
          <p:nvPr/>
        </p:nvPicPr>
        <p:blipFill>
          <a:blip r:embed="rId4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31352" y="1002196"/>
            <a:ext cx="32702" cy="32968"/>
          </a:xfrm>
          <a:prstGeom prst="rect">
            <a:avLst/>
          </a:prstGeom>
          <a:noFill/>
          <a:extLst/>
        </p:spPr>
      </p:pic>
      <p:sp>
        <p:nvSpPr>
          <p:cNvPr id="459" name="Freeform 459"/>
          <p:cNvSpPr/>
          <p:nvPr/>
        </p:nvSpPr>
        <p:spPr>
          <a:xfrm rot="0" flipH="0" flipV="0">
            <a:off x="2044056" y="1014898"/>
            <a:ext cx="8800" cy="8813"/>
          </a:xfrm>
          <a:custGeom>
            <a:pathLst>
              <a:path w="8800" h="8813">
                <a:moveTo>
                  <a:pt x="3759" y="0"/>
                </a:moveTo>
                <a:cubicBezTo>
                  <a:pt x="1677" y="0"/>
                  <a:pt x="0" y="1701"/>
                  <a:pt x="0" y="3784"/>
                </a:cubicBezTo>
                <a:cubicBezTo>
                  <a:pt x="0" y="7137"/>
                  <a:pt x="4051" y="8813"/>
                  <a:pt x="6438" y="6451"/>
                </a:cubicBezTo>
                <a:cubicBezTo>
                  <a:pt x="8800" y="4076"/>
                  <a:pt x="7124" y="0"/>
                  <a:pt x="375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0" name="Picture 460"/>
          <p:cNvPicPr>
            <a:picLocks noChangeAspect="0" noChangeArrowheads="1"/>
          </p:cNvPicPr>
          <p:nvPr/>
        </p:nvPicPr>
        <p:blipFill>
          <a:blip r:embed="rId4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29485" y="1011455"/>
            <a:ext cx="32961" cy="32866"/>
          </a:xfrm>
          <a:prstGeom prst="rect">
            <a:avLst/>
          </a:prstGeom>
          <a:noFill/>
          <a:extLst/>
        </p:spPr>
      </p:pic>
      <p:sp>
        <p:nvSpPr>
          <p:cNvPr id="461" name="Freeform 461"/>
          <p:cNvSpPr/>
          <p:nvPr/>
        </p:nvSpPr>
        <p:spPr>
          <a:xfrm rot="0" flipH="0" flipV="0">
            <a:off x="2042201" y="1024144"/>
            <a:ext cx="8813" cy="8801"/>
          </a:xfrm>
          <a:custGeom>
            <a:pathLst>
              <a:path w="8813" h="8801">
                <a:moveTo>
                  <a:pt x="3759" y="0"/>
                </a:moveTo>
                <a:cubicBezTo>
                  <a:pt x="1664" y="0"/>
                  <a:pt x="0" y="1676"/>
                  <a:pt x="0" y="3759"/>
                </a:cubicBezTo>
                <a:cubicBezTo>
                  <a:pt x="0" y="7124"/>
                  <a:pt x="4051" y="8801"/>
                  <a:pt x="6425" y="6438"/>
                </a:cubicBezTo>
                <a:cubicBezTo>
                  <a:pt x="8813" y="4063"/>
                  <a:pt x="7111" y="0"/>
                  <a:pt x="375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2" name="Picture 462"/>
          <p:cNvPicPr>
            <a:picLocks noChangeAspect="0" noChangeArrowheads="1"/>
          </p:cNvPicPr>
          <p:nvPr/>
        </p:nvPicPr>
        <p:blipFill>
          <a:blip r:embed="rId4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27047" y="1020902"/>
            <a:ext cx="32952" cy="32943"/>
          </a:xfrm>
          <a:prstGeom prst="rect">
            <a:avLst/>
          </a:prstGeom>
          <a:noFill/>
          <a:extLst/>
        </p:spPr>
      </p:pic>
      <p:sp>
        <p:nvSpPr>
          <p:cNvPr id="463" name="Freeform 463"/>
          <p:cNvSpPr/>
          <p:nvPr/>
        </p:nvSpPr>
        <p:spPr>
          <a:xfrm rot="0" flipH="0" flipV="0">
            <a:off x="2039745" y="1033601"/>
            <a:ext cx="8813" cy="8801"/>
          </a:xfrm>
          <a:custGeom>
            <a:pathLst>
              <a:path w="8813" h="8801">
                <a:moveTo>
                  <a:pt x="3784" y="0"/>
                </a:moveTo>
                <a:cubicBezTo>
                  <a:pt x="1689" y="0"/>
                  <a:pt x="0" y="1676"/>
                  <a:pt x="0" y="3759"/>
                </a:cubicBezTo>
                <a:cubicBezTo>
                  <a:pt x="0" y="7124"/>
                  <a:pt x="4063" y="8801"/>
                  <a:pt x="6438" y="6438"/>
                </a:cubicBezTo>
                <a:cubicBezTo>
                  <a:pt x="8813" y="4051"/>
                  <a:pt x="7149" y="0"/>
                  <a:pt x="378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4" name="Picture 464"/>
          <p:cNvPicPr>
            <a:picLocks noChangeAspect="0" noChangeArrowheads="1"/>
          </p:cNvPicPr>
          <p:nvPr/>
        </p:nvPicPr>
        <p:blipFill>
          <a:blip r:embed="rId4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24151" y="1030694"/>
            <a:ext cx="32892" cy="32960"/>
          </a:xfrm>
          <a:prstGeom prst="rect">
            <a:avLst/>
          </a:prstGeom>
          <a:noFill/>
          <a:extLst/>
        </p:spPr>
      </p:pic>
      <p:sp>
        <p:nvSpPr>
          <p:cNvPr id="465" name="Freeform 465"/>
          <p:cNvSpPr/>
          <p:nvPr/>
        </p:nvSpPr>
        <p:spPr>
          <a:xfrm rot="0" flipH="0" flipV="0">
            <a:off x="2036850" y="1043392"/>
            <a:ext cx="8813" cy="8826"/>
          </a:xfrm>
          <a:custGeom>
            <a:pathLst>
              <a:path w="8813" h="8826">
                <a:moveTo>
                  <a:pt x="3759" y="0"/>
                </a:moveTo>
                <a:cubicBezTo>
                  <a:pt x="1689" y="0"/>
                  <a:pt x="0" y="1701"/>
                  <a:pt x="0" y="3784"/>
                </a:cubicBezTo>
                <a:cubicBezTo>
                  <a:pt x="0" y="7137"/>
                  <a:pt x="4051" y="8826"/>
                  <a:pt x="6438" y="6451"/>
                </a:cubicBezTo>
                <a:cubicBezTo>
                  <a:pt x="8813" y="4076"/>
                  <a:pt x="7149" y="0"/>
                  <a:pt x="375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6" name="Picture 466"/>
          <p:cNvPicPr>
            <a:picLocks noChangeAspect="0" noChangeArrowheads="1"/>
          </p:cNvPicPr>
          <p:nvPr/>
        </p:nvPicPr>
        <p:blipFill>
          <a:blip r:embed="rId4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20938" y="1039991"/>
            <a:ext cx="32957" cy="32945"/>
          </a:xfrm>
          <a:prstGeom prst="rect">
            <a:avLst/>
          </a:prstGeom>
          <a:noFill/>
          <a:extLst/>
        </p:spPr>
      </p:pic>
      <p:sp>
        <p:nvSpPr>
          <p:cNvPr id="467" name="Freeform 467"/>
          <p:cNvSpPr/>
          <p:nvPr/>
        </p:nvSpPr>
        <p:spPr>
          <a:xfrm rot="0" flipH="0" flipV="0">
            <a:off x="2033644" y="1052688"/>
            <a:ext cx="8800" cy="8813"/>
          </a:xfrm>
          <a:custGeom>
            <a:pathLst>
              <a:path w="8800" h="8813">
                <a:moveTo>
                  <a:pt x="3759" y="0"/>
                </a:moveTo>
                <a:cubicBezTo>
                  <a:pt x="1689" y="0"/>
                  <a:pt x="0" y="1689"/>
                  <a:pt x="0" y="3759"/>
                </a:cubicBezTo>
                <a:cubicBezTo>
                  <a:pt x="0" y="7137"/>
                  <a:pt x="4051" y="8813"/>
                  <a:pt x="6425" y="6438"/>
                </a:cubicBezTo>
                <a:cubicBezTo>
                  <a:pt x="8800" y="4063"/>
                  <a:pt x="7137" y="0"/>
                  <a:pt x="375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8" name="Picture 468"/>
          <p:cNvPicPr>
            <a:picLocks noChangeAspect="0" noChangeArrowheads="1"/>
          </p:cNvPicPr>
          <p:nvPr/>
        </p:nvPicPr>
        <p:blipFill>
          <a:blip r:embed="rId4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78215" y="888352"/>
            <a:ext cx="74612" cy="74626"/>
          </a:xfrm>
          <a:prstGeom prst="rect">
            <a:avLst/>
          </a:prstGeom>
          <a:noFill/>
          <a:extLst/>
        </p:spPr>
      </p:pic>
      <p:sp>
        <p:nvSpPr>
          <p:cNvPr id="469" name="Freeform 469"/>
          <p:cNvSpPr/>
          <p:nvPr/>
        </p:nvSpPr>
        <p:spPr>
          <a:xfrm rot="0" flipH="0" flipV="0">
            <a:off x="1990919" y="901052"/>
            <a:ext cx="49212" cy="49211"/>
          </a:xfrm>
          <a:custGeom>
            <a:pathLst>
              <a:path w="49212" h="49211">
                <a:moveTo>
                  <a:pt x="21704" y="29298"/>
                </a:moveTo>
                <a:lnTo>
                  <a:pt x="20460" y="29298"/>
                </a:lnTo>
                <a:lnTo>
                  <a:pt x="0" y="35901"/>
                </a:lnTo>
                <a:lnTo>
                  <a:pt x="0" y="14795"/>
                </a:lnTo>
                <a:lnTo>
                  <a:pt x="20358" y="21717"/>
                </a:lnTo>
                <a:lnTo>
                  <a:pt x="21716" y="21717"/>
                </a:lnTo>
                <a:lnTo>
                  <a:pt x="21716" y="20485"/>
                </a:lnTo>
                <a:lnTo>
                  <a:pt x="15101" y="0"/>
                </a:lnTo>
                <a:lnTo>
                  <a:pt x="36232" y="0"/>
                </a:lnTo>
                <a:lnTo>
                  <a:pt x="29298" y="20370"/>
                </a:lnTo>
                <a:lnTo>
                  <a:pt x="29298" y="21717"/>
                </a:lnTo>
                <a:lnTo>
                  <a:pt x="30657" y="21717"/>
                </a:lnTo>
                <a:lnTo>
                  <a:pt x="49212" y="14706"/>
                </a:lnTo>
                <a:lnTo>
                  <a:pt x="49212" y="35901"/>
                </a:lnTo>
                <a:lnTo>
                  <a:pt x="30479" y="29310"/>
                </a:lnTo>
                <a:lnTo>
                  <a:pt x="29285" y="29310"/>
                </a:lnTo>
                <a:lnTo>
                  <a:pt x="29285" y="30669"/>
                </a:lnTo>
                <a:lnTo>
                  <a:pt x="36308" y="49211"/>
                </a:lnTo>
                <a:lnTo>
                  <a:pt x="15101" y="49211"/>
                </a:lnTo>
                <a:lnTo>
                  <a:pt x="21704" y="30491"/>
                </a:lnTo>
                <a:lnTo>
                  <a:pt x="21704" y="29298"/>
                </a:ln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0" name="Picture 470"/>
          <p:cNvPicPr>
            <a:picLocks noChangeAspect="0" noChangeArrowheads="1"/>
          </p:cNvPicPr>
          <p:nvPr/>
        </p:nvPicPr>
        <p:blipFill>
          <a:blip r:embed="rId4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84552" y="937501"/>
            <a:ext cx="63423" cy="61684"/>
          </a:xfrm>
          <a:prstGeom prst="rect">
            <a:avLst/>
          </a:prstGeom>
          <a:noFill/>
          <a:extLst/>
        </p:spPr>
      </p:pic>
      <p:sp>
        <p:nvSpPr>
          <p:cNvPr id="471" name="Freeform 471"/>
          <p:cNvSpPr/>
          <p:nvPr/>
        </p:nvSpPr>
        <p:spPr>
          <a:xfrm rot="0" flipH="0" flipV="0">
            <a:off x="1997256" y="950206"/>
            <a:ext cx="38010" cy="36283"/>
          </a:xfrm>
          <a:custGeom>
            <a:pathLst>
              <a:path w="38010" h="36283">
                <a:moveTo>
                  <a:pt x="19100" y="63"/>
                </a:moveTo>
                <a:cubicBezTo>
                  <a:pt x="21944" y="63"/>
                  <a:pt x="24535" y="63"/>
                  <a:pt x="26935" y="0"/>
                </a:cubicBezTo>
                <a:cubicBezTo>
                  <a:pt x="33476" y="2996"/>
                  <a:pt x="38010" y="9613"/>
                  <a:pt x="38010" y="17271"/>
                </a:cubicBezTo>
                <a:cubicBezTo>
                  <a:pt x="38010" y="27774"/>
                  <a:pt x="29501" y="36283"/>
                  <a:pt x="19012" y="36283"/>
                </a:cubicBezTo>
                <a:cubicBezTo>
                  <a:pt x="8509" y="36283"/>
                  <a:pt x="0" y="27774"/>
                  <a:pt x="0" y="17271"/>
                </a:cubicBezTo>
                <a:cubicBezTo>
                  <a:pt x="0" y="9626"/>
                  <a:pt x="4496" y="3060"/>
                  <a:pt x="10985" y="38"/>
                </a:cubicBezTo>
                <a:cubicBezTo>
                  <a:pt x="13449" y="63"/>
                  <a:pt x="16230" y="63"/>
                  <a:pt x="19100" y="63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2" name="Picture 472"/>
          <p:cNvPicPr>
            <a:picLocks noChangeAspect="0" noChangeArrowheads="1"/>
          </p:cNvPicPr>
          <p:nvPr/>
        </p:nvPicPr>
        <p:blipFill>
          <a:blip r:embed="rId4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95633" y="976440"/>
            <a:ext cx="41370" cy="41335"/>
          </a:xfrm>
          <a:prstGeom prst="rect">
            <a:avLst/>
          </a:prstGeom>
          <a:noFill/>
          <a:extLst/>
        </p:spPr>
      </p:pic>
      <p:sp>
        <p:nvSpPr>
          <p:cNvPr id="473" name="Freeform 473"/>
          <p:cNvSpPr/>
          <p:nvPr/>
        </p:nvSpPr>
        <p:spPr>
          <a:xfrm rot="0" flipH="0" flipV="0">
            <a:off x="2005657" y="989126"/>
            <a:ext cx="18629" cy="18618"/>
          </a:xfrm>
          <a:custGeom>
            <a:pathLst>
              <a:path w="18629" h="18618">
                <a:moveTo>
                  <a:pt x="10667" y="0"/>
                </a:moveTo>
                <a:cubicBezTo>
                  <a:pt x="15073" y="0"/>
                  <a:pt x="18629" y="3568"/>
                  <a:pt x="18629" y="7975"/>
                </a:cubicBezTo>
                <a:cubicBezTo>
                  <a:pt x="18629" y="15074"/>
                  <a:pt x="10045" y="18618"/>
                  <a:pt x="5029" y="13601"/>
                </a:cubicBezTo>
                <a:cubicBezTo>
                  <a:pt x="0" y="8572"/>
                  <a:pt x="3555" y="0"/>
                  <a:pt x="10667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4" name="Picture 474"/>
          <p:cNvPicPr>
            <a:picLocks noChangeAspect="0" noChangeArrowheads="1"/>
          </p:cNvPicPr>
          <p:nvPr/>
        </p:nvPicPr>
        <p:blipFill>
          <a:blip r:embed="rId4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96239" y="996163"/>
            <a:ext cx="40141" cy="40144"/>
          </a:xfrm>
          <a:prstGeom prst="rect">
            <a:avLst/>
          </a:prstGeom>
          <a:noFill/>
          <a:extLst/>
        </p:spPr>
      </p:pic>
      <p:sp>
        <p:nvSpPr>
          <p:cNvPr id="475" name="Freeform 475"/>
          <p:cNvSpPr/>
          <p:nvPr/>
        </p:nvSpPr>
        <p:spPr>
          <a:xfrm rot="0" flipH="0" flipV="0">
            <a:off x="2006470" y="1008870"/>
            <a:ext cx="17220" cy="17208"/>
          </a:xfrm>
          <a:custGeom>
            <a:pathLst>
              <a:path w="17220" h="17208">
                <a:moveTo>
                  <a:pt x="9855" y="0"/>
                </a:moveTo>
                <a:cubicBezTo>
                  <a:pt x="13918" y="0"/>
                  <a:pt x="17220" y="3289"/>
                  <a:pt x="17220" y="7365"/>
                </a:cubicBezTo>
                <a:cubicBezTo>
                  <a:pt x="17220" y="13919"/>
                  <a:pt x="9284" y="17208"/>
                  <a:pt x="4636" y="12573"/>
                </a:cubicBezTo>
                <a:cubicBezTo>
                  <a:pt x="0" y="7937"/>
                  <a:pt x="3290" y="0"/>
                  <a:pt x="9855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6" name="Picture 476"/>
          <p:cNvPicPr>
            <a:picLocks noChangeAspect="0" noChangeArrowheads="1"/>
          </p:cNvPicPr>
          <p:nvPr/>
        </p:nvPicPr>
        <p:blipFill>
          <a:blip r:embed="rId4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96979" y="1013600"/>
            <a:ext cx="38970" cy="38965"/>
          </a:xfrm>
          <a:prstGeom prst="rect">
            <a:avLst/>
          </a:prstGeom>
          <a:noFill/>
          <a:extLst/>
        </p:spPr>
      </p:pic>
      <p:sp>
        <p:nvSpPr>
          <p:cNvPr id="477" name="Freeform 477"/>
          <p:cNvSpPr/>
          <p:nvPr/>
        </p:nvSpPr>
        <p:spPr>
          <a:xfrm rot="0" flipH="0" flipV="0">
            <a:off x="2007414" y="1026296"/>
            <a:ext cx="15836" cy="15849"/>
          </a:xfrm>
          <a:custGeom>
            <a:pathLst>
              <a:path w="15836" h="15849">
                <a:moveTo>
                  <a:pt x="9055" y="0"/>
                </a:moveTo>
                <a:cubicBezTo>
                  <a:pt x="12801" y="0"/>
                  <a:pt x="15836" y="3035"/>
                  <a:pt x="15836" y="6781"/>
                </a:cubicBezTo>
                <a:cubicBezTo>
                  <a:pt x="15836" y="12814"/>
                  <a:pt x="8535" y="15849"/>
                  <a:pt x="4268" y="11569"/>
                </a:cubicBezTo>
                <a:cubicBezTo>
                  <a:pt x="0" y="7302"/>
                  <a:pt x="3023" y="0"/>
                  <a:pt x="9055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8" name="Picture 478"/>
          <p:cNvPicPr>
            <a:picLocks noChangeAspect="0" noChangeArrowheads="1"/>
          </p:cNvPicPr>
          <p:nvPr/>
        </p:nvPicPr>
        <p:blipFill>
          <a:blip r:embed="rId4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97931" y="1029069"/>
            <a:ext cx="36773" cy="36763"/>
          </a:xfrm>
          <a:prstGeom prst="rect">
            <a:avLst/>
          </a:prstGeom>
          <a:noFill/>
          <a:extLst/>
        </p:spPr>
      </p:pic>
      <p:sp>
        <p:nvSpPr>
          <p:cNvPr id="479" name="Freeform 479"/>
          <p:cNvSpPr/>
          <p:nvPr/>
        </p:nvSpPr>
        <p:spPr>
          <a:xfrm rot="0" flipH="0" flipV="0">
            <a:off x="2008730" y="1041768"/>
            <a:ext cx="13258" cy="13258"/>
          </a:xfrm>
          <a:custGeom>
            <a:pathLst>
              <a:path w="13258" h="13258">
                <a:moveTo>
                  <a:pt x="7594" y="0"/>
                </a:moveTo>
                <a:cubicBezTo>
                  <a:pt x="10730" y="0"/>
                  <a:pt x="13258" y="2540"/>
                  <a:pt x="13258" y="5664"/>
                </a:cubicBezTo>
                <a:cubicBezTo>
                  <a:pt x="13258" y="10744"/>
                  <a:pt x="7150" y="13258"/>
                  <a:pt x="3569" y="9690"/>
                </a:cubicBezTo>
                <a:cubicBezTo>
                  <a:pt x="0" y="6108"/>
                  <a:pt x="2527" y="0"/>
                  <a:pt x="759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0" name="Picture 480"/>
          <p:cNvPicPr>
            <a:picLocks noChangeAspect="0" noChangeArrowheads="1"/>
          </p:cNvPicPr>
          <p:nvPr/>
        </p:nvPicPr>
        <p:blipFill>
          <a:blip r:embed="rId4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12289" y="1036283"/>
            <a:ext cx="87693" cy="83844"/>
          </a:xfrm>
          <a:prstGeom prst="rect">
            <a:avLst/>
          </a:prstGeom>
          <a:noFill/>
          <a:extLst/>
        </p:spPr>
      </p:pic>
      <p:sp>
        <p:nvSpPr>
          <p:cNvPr id="481" name="Freeform 481"/>
          <p:cNvSpPr/>
          <p:nvPr/>
        </p:nvSpPr>
        <p:spPr>
          <a:xfrm rot="0" flipH="0" flipV="0">
            <a:off x="1924994" y="1048986"/>
            <a:ext cx="62280" cy="58432"/>
          </a:xfrm>
          <a:custGeom>
            <a:pathLst>
              <a:path w="62280" h="58432">
                <a:moveTo>
                  <a:pt x="0" y="0"/>
                </a:moveTo>
                <a:lnTo>
                  <a:pt x="62280" y="37807"/>
                </a:lnTo>
                <a:moveTo>
                  <a:pt x="54368" y="58432"/>
                </a:moveTo>
                <a:lnTo>
                  <a:pt x="14922" y="33413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2" name="Picture 482"/>
          <p:cNvPicPr>
            <a:picLocks noChangeAspect="0" noChangeArrowheads="1"/>
          </p:cNvPicPr>
          <p:nvPr/>
        </p:nvPicPr>
        <p:blipFill>
          <a:blip r:embed="rId4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09775" y="1011225"/>
            <a:ext cx="93294" cy="67817"/>
          </a:xfrm>
          <a:prstGeom prst="rect">
            <a:avLst/>
          </a:prstGeom>
          <a:noFill/>
          <a:extLst/>
        </p:spPr>
      </p:pic>
      <p:sp>
        <p:nvSpPr>
          <p:cNvPr id="483" name="Freeform 483"/>
          <p:cNvSpPr/>
          <p:nvPr/>
        </p:nvSpPr>
        <p:spPr>
          <a:xfrm rot="0" flipH="0" flipV="0">
            <a:off x="1922467" y="1023937"/>
            <a:ext cx="67906" cy="42405"/>
          </a:xfrm>
          <a:custGeom>
            <a:pathLst>
              <a:path w="67906" h="42405">
                <a:moveTo>
                  <a:pt x="67906" y="42405"/>
                </a:moveTo>
                <a:lnTo>
                  <a:pt x="0" y="0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4" name="Picture 484"/>
          <p:cNvPicPr>
            <a:picLocks noChangeAspect="0" noChangeArrowheads="1"/>
          </p:cNvPicPr>
          <p:nvPr/>
        </p:nvPicPr>
        <p:blipFill>
          <a:blip r:embed="rId4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19135" y="991566"/>
            <a:ext cx="77228" cy="58965"/>
          </a:xfrm>
          <a:prstGeom prst="rect">
            <a:avLst/>
          </a:prstGeom>
          <a:noFill/>
          <a:extLst/>
        </p:spPr>
      </p:pic>
      <p:sp>
        <p:nvSpPr>
          <p:cNvPr id="485" name="Freeform 485"/>
          <p:cNvSpPr/>
          <p:nvPr/>
        </p:nvSpPr>
        <p:spPr>
          <a:xfrm rot="0" flipH="0" flipV="0">
            <a:off x="1931841" y="1004269"/>
            <a:ext cx="51828" cy="33553"/>
          </a:xfrm>
          <a:custGeom>
            <a:pathLst>
              <a:path w="51828" h="33553">
                <a:moveTo>
                  <a:pt x="0" y="0"/>
                </a:moveTo>
                <a:lnTo>
                  <a:pt x="51828" y="33553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6" name="Picture 486"/>
          <p:cNvPicPr>
            <a:picLocks noChangeAspect="0" noChangeArrowheads="1"/>
          </p:cNvPicPr>
          <p:nvPr/>
        </p:nvPicPr>
        <p:blipFill>
          <a:blip r:embed="rId4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37511" y="980199"/>
            <a:ext cx="52400" cy="42989"/>
          </a:xfrm>
          <a:prstGeom prst="rect">
            <a:avLst/>
          </a:prstGeom>
          <a:noFill/>
          <a:extLst/>
        </p:spPr>
      </p:pic>
      <p:sp>
        <p:nvSpPr>
          <p:cNvPr id="487" name="Freeform 487"/>
          <p:cNvSpPr/>
          <p:nvPr/>
        </p:nvSpPr>
        <p:spPr>
          <a:xfrm rot="0" flipH="0" flipV="0">
            <a:off x="1950209" y="992896"/>
            <a:ext cx="27012" cy="17589"/>
          </a:xfrm>
          <a:custGeom>
            <a:pathLst>
              <a:path w="27012" h="17589">
                <a:moveTo>
                  <a:pt x="0" y="0"/>
                </a:moveTo>
                <a:lnTo>
                  <a:pt x="27012" y="17589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8" name="Picture 488"/>
          <p:cNvPicPr>
            <a:picLocks noChangeAspect="0" noChangeArrowheads="1"/>
          </p:cNvPicPr>
          <p:nvPr/>
        </p:nvPicPr>
        <p:blipFill>
          <a:blip r:embed="rId4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11184" y="979424"/>
            <a:ext cx="53695" cy="78016"/>
          </a:xfrm>
          <a:prstGeom prst="rect">
            <a:avLst/>
          </a:prstGeom>
          <a:noFill/>
          <a:extLst/>
        </p:spPr>
      </p:pic>
      <p:sp>
        <p:nvSpPr>
          <p:cNvPr id="489" name="Freeform 489"/>
          <p:cNvSpPr/>
          <p:nvPr/>
        </p:nvSpPr>
        <p:spPr>
          <a:xfrm rot="0" flipH="0" flipV="0">
            <a:off x="1923884" y="992109"/>
            <a:ext cx="28308" cy="52641"/>
          </a:xfrm>
          <a:custGeom>
            <a:pathLst>
              <a:path w="28308" h="52641">
                <a:moveTo>
                  <a:pt x="0" y="52641"/>
                </a:moveTo>
                <a:cubicBezTo>
                  <a:pt x="6108" y="34671"/>
                  <a:pt x="15468" y="17463"/>
                  <a:pt x="28308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0" name="Picture 490"/>
          <p:cNvPicPr>
            <a:picLocks noChangeAspect="0" noChangeArrowheads="1"/>
          </p:cNvPicPr>
          <p:nvPr/>
        </p:nvPicPr>
        <p:blipFill>
          <a:blip r:embed="rId4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19211" y="973938"/>
            <a:ext cx="65836" cy="105855"/>
          </a:xfrm>
          <a:prstGeom prst="rect">
            <a:avLst/>
          </a:prstGeom>
          <a:noFill/>
          <a:extLst/>
        </p:spPr>
      </p:pic>
      <p:sp>
        <p:nvSpPr>
          <p:cNvPr id="491" name="Freeform 491"/>
          <p:cNvSpPr/>
          <p:nvPr/>
        </p:nvSpPr>
        <p:spPr>
          <a:xfrm rot="0" flipH="0" flipV="0">
            <a:off x="1931921" y="986639"/>
            <a:ext cx="40424" cy="80454"/>
          </a:xfrm>
          <a:custGeom>
            <a:pathLst>
              <a:path w="40424" h="80454">
                <a:moveTo>
                  <a:pt x="0" y="80454"/>
                </a:moveTo>
                <a:cubicBezTo>
                  <a:pt x="10680" y="52794"/>
                  <a:pt x="24587" y="26111"/>
                  <a:pt x="40424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2" name="Picture 492"/>
          <p:cNvPicPr>
            <a:picLocks noChangeAspect="0" noChangeArrowheads="1"/>
          </p:cNvPicPr>
          <p:nvPr/>
        </p:nvPicPr>
        <p:blipFill>
          <a:blip r:embed="rId4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30679" y="1003999"/>
            <a:ext cx="60362" cy="96938"/>
          </a:xfrm>
          <a:prstGeom prst="rect">
            <a:avLst/>
          </a:prstGeom>
          <a:noFill/>
          <a:extLst/>
        </p:spPr>
      </p:pic>
      <p:sp>
        <p:nvSpPr>
          <p:cNvPr id="493" name="Freeform 493"/>
          <p:cNvSpPr/>
          <p:nvPr/>
        </p:nvSpPr>
        <p:spPr>
          <a:xfrm rot="0" flipH="0" flipV="0">
            <a:off x="1943381" y="1016694"/>
            <a:ext cx="34963" cy="71539"/>
          </a:xfrm>
          <a:custGeom>
            <a:pathLst>
              <a:path w="34963" h="71539">
                <a:moveTo>
                  <a:pt x="0" y="71539"/>
                </a:moveTo>
                <a:cubicBezTo>
                  <a:pt x="8915" y="46355"/>
                  <a:pt x="18821" y="22606"/>
                  <a:pt x="34963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4" name="Picture 494"/>
          <p:cNvPicPr>
            <a:picLocks noChangeAspect="0" noChangeArrowheads="1"/>
          </p:cNvPicPr>
          <p:nvPr/>
        </p:nvPicPr>
        <p:blipFill>
          <a:blip r:embed="rId4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43049" y="1030771"/>
            <a:ext cx="55092" cy="85177"/>
          </a:xfrm>
          <a:prstGeom prst="rect">
            <a:avLst/>
          </a:prstGeom>
          <a:noFill/>
          <a:extLst/>
        </p:spPr>
      </p:pic>
      <p:sp>
        <p:nvSpPr>
          <p:cNvPr id="495" name="Freeform 495"/>
          <p:cNvSpPr/>
          <p:nvPr/>
        </p:nvSpPr>
        <p:spPr>
          <a:xfrm rot="0" flipH="0" flipV="0">
            <a:off x="1955753" y="1043454"/>
            <a:ext cx="29679" cy="59791"/>
          </a:xfrm>
          <a:custGeom>
            <a:pathLst>
              <a:path w="29679" h="59791">
                <a:moveTo>
                  <a:pt x="0" y="59791"/>
                </a:moveTo>
                <a:cubicBezTo>
                  <a:pt x="7823" y="37655"/>
                  <a:pt x="18846" y="14872"/>
                  <a:pt x="29679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6" name="Picture 496"/>
          <p:cNvPicPr>
            <a:picLocks noChangeAspect="0" noChangeArrowheads="1"/>
          </p:cNvPicPr>
          <p:nvPr/>
        </p:nvPicPr>
        <p:blipFill>
          <a:blip r:embed="rId4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97372" y="1044842"/>
            <a:ext cx="37408" cy="67039"/>
          </a:xfrm>
          <a:prstGeom prst="rect">
            <a:avLst/>
          </a:prstGeom>
          <a:noFill/>
          <a:extLst/>
        </p:spPr>
      </p:pic>
      <p:sp>
        <p:nvSpPr>
          <p:cNvPr id="497" name="Freeform 497"/>
          <p:cNvSpPr/>
          <p:nvPr/>
        </p:nvSpPr>
        <p:spPr>
          <a:xfrm rot="0" flipH="0" flipV="0">
            <a:off x="2008064" y="1057543"/>
            <a:ext cx="14020" cy="48602"/>
          </a:xfrm>
          <a:custGeom>
            <a:pathLst>
              <a:path w="14020" h="48602">
                <a:moveTo>
                  <a:pt x="8013" y="0"/>
                </a:moveTo>
                <a:cubicBezTo>
                  <a:pt x="11327" y="0"/>
                  <a:pt x="14020" y="9321"/>
                  <a:pt x="14020" y="20802"/>
                </a:cubicBezTo>
                <a:cubicBezTo>
                  <a:pt x="14020" y="39331"/>
                  <a:pt x="7544" y="48602"/>
                  <a:pt x="3784" y="35496"/>
                </a:cubicBezTo>
                <a:cubicBezTo>
                  <a:pt x="0" y="22415"/>
                  <a:pt x="2667" y="0"/>
                  <a:pt x="8013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8" name="Picture 498"/>
          <p:cNvPicPr>
            <a:picLocks noChangeAspect="0" noChangeArrowheads="1"/>
          </p:cNvPicPr>
          <p:nvPr/>
        </p:nvPicPr>
        <p:blipFill>
          <a:blip r:embed="rId4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66134" y="1076631"/>
            <a:ext cx="58867" cy="37087"/>
          </a:xfrm>
          <a:prstGeom prst="rect">
            <a:avLst/>
          </a:prstGeom>
          <a:noFill/>
          <a:extLst/>
        </p:spPr>
      </p:pic>
      <p:sp>
        <p:nvSpPr>
          <p:cNvPr id="499" name="Freeform 499"/>
          <p:cNvSpPr/>
          <p:nvPr/>
        </p:nvSpPr>
        <p:spPr>
          <a:xfrm rot="0" flipH="0" flipV="0">
            <a:off x="1978038" y="1088526"/>
            <a:ext cx="40017" cy="13372"/>
          </a:xfrm>
          <a:custGeom>
            <a:pathLst>
              <a:path w="40017" h="13372">
                <a:moveTo>
                  <a:pt x="825" y="3378"/>
                </a:moveTo>
                <a:cubicBezTo>
                  <a:pt x="1345" y="712"/>
                  <a:pt x="9283" y="0"/>
                  <a:pt x="18554" y="1791"/>
                </a:cubicBezTo>
                <a:cubicBezTo>
                  <a:pt x="33527" y="4711"/>
                  <a:pt x="40017" y="11378"/>
                  <a:pt x="28828" y="12369"/>
                </a:cubicBezTo>
                <a:cubicBezTo>
                  <a:pt x="17665" y="13372"/>
                  <a:pt x="0" y="7696"/>
                  <a:pt x="825" y="3378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0" name="Picture 500"/>
          <p:cNvPicPr>
            <a:picLocks noChangeAspect="0" noChangeArrowheads="1"/>
          </p:cNvPicPr>
          <p:nvPr/>
        </p:nvPicPr>
        <p:blipFill>
          <a:blip r:embed="rId5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77555" y="1059980"/>
            <a:ext cx="46429" cy="46677"/>
          </a:xfrm>
          <a:prstGeom prst="rect">
            <a:avLst/>
          </a:prstGeom>
          <a:noFill/>
          <a:extLst/>
        </p:spPr>
      </p:pic>
      <p:sp>
        <p:nvSpPr>
          <p:cNvPr id="501" name="Freeform 501"/>
          <p:cNvSpPr/>
          <p:nvPr/>
        </p:nvSpPr>
        <p:spPr>
          <a:xfrm rot="0" flipH="0" flipV="0">
            <a:off x="1988013" y="1071302"/>
            <a:ext cx="26085" cy="25869"/>
          </a:xfrm>
          <a:custGeom>
            <a:pathLst>
              <a:path w="26085" h="25869">
                <a:moveTo>
                  <a:pt x="2540" y="1676"/>
                </a:moveTo>
                <a:cubicBezTo>
                  <a:pt x="4127" y="0"/>
                  <a:pt x="9944" y="3238"/>
                  <a:pt x="15557" y="8902"/>
                </a:cubicBezTo>
                <a:cubicBezTo>
                  <a:pt x="24612" y="18033"/>
                  <a:pt x="26085" y="25869"/>
                  <a:pt x="17881" y="21322"/>
                </a:cubicBezTo>
                <a:cubicBezTo>
                  <a:pt x="9677" y="16763"/>
                  <a:pt x="0" y="4381"/>
                  <a:pt x="2540" y="1676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2" name="Picture 502"/>
          <p:cNvPicPr>
            <a:picLocks noChangeAspect="0" noChangeArrowheads="1"/>
          </p:cNvPicPr>
          <p:nvPr/>
        </p:nvPicPr>
        <p:blipFill>
          <a:blip r:embed="rId5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85530" y="1050367"/>
            <a:ext cx="34913" cy="41113"/>
          </a:xfrm>
          <a:prstGeom prst="rect">
            <a:avLst/>
          </a:prstGeom>
          <a:noFill/>
          <a:extLst/>
        </p:spPr>
      </p:pic>
      <p:sp>
        <p:nvSpPr>
          <p:cNvPr id="503" name="Freeform 503"/>
          <p:cNvSpPr/>
          <p:nvPr/>
        </p:nvSpPr>
        <p:spPr>
          <a:xfrm rot="0" flipH="0" flipV="0">
            <a:off x="1996633" y="1062820"/>
            <a:ext cx="12661" cy="18604"/>
          </a:xfrm>
          <a:custGeom>
            <a:pathLst>
              <a:path w="12661" h="18604">
                <a:moveTo>
                  <a:pt x="2806" y="266"/>
                </a:moveTo>
                <a:cubicBezTo>
                  <a:pt x="4545" y="0"/>
                  <a:pt x="7543" y="3275"/>
                  <a:pt x="9498" y="7606"/>
                </a:cubicBezTo>
                <a:cubicBezTo>
                  <a:pt x="12661" y="14578"/>
                  <a:pt x="10857" y="18604"/>
                  <a:pt x="6641" y="13994"/>
                </a:cubicBezTo>
                <a:cubicBezTo>
                  <a:pt x="2426" y="9371"/>
                  <a:pt x="0" y="723"/>
                  <a:pt x="2806" y="266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4" name="Picture 504"/>
          <p:cNvPicPr>
            <a:picLocks noChangeAspect="0" noChangeArrowheads="1"/>
          </p:cNvPicPr>
          <p:nvPr/>
        </p:nvPicPr>
        <p:blipFill>
          <a:blip r:embed="rId5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06967" y="1077012"/>
            <a:ext cx="59071" cy="36997"/>
          </a:xfrm>
          <a:prstGeom prst="rect">
            <a:avLst/>
          </a:prstGeom>
          <a:noFill/>
          <a:extLst/>
        </p:spPr>
      </p:pic>
      <p:sp>
        <p:nvSpPr>
          <p:cNvPr id="505" name="Freeform 505"/>
          <p:cNvSpPr/>
          <p:nvPr/>
        </p:nvSpPr>
        <p:spPr>
          <a:xfrm rot="0" flipH="0" flipV="0">
            <a:off x="2014129" y="1088798"/>
            <a:ext cx="40004" cy="13397"/>
          </a:xfrm>
          <a:custGeom>
            <a:pathLst>
              <a:path w="40004" h="13397">
                <a:moveTo>
                  <a:pt x="39179" y="3403"/>
                </a:moveTo>
                <a:cubicBezTo>
                  <a:pt x="38659" y="724"/>
                  <a:pt x="30721" y="0"/>
                  <a:pt x="21450" y="1816"/>
                </a:cubicBezTo>
                <a:cubicBezTo>
                  <a:pt x="6490" y="4723"/>
                  <a:pt x="0" y="11403"/>
                  <a:pt x="11176" y="12394"/>
                </a:cubicBezTo>
                <a:cubicBezTo>
                  <a:pt x="22339" y="13397"/>
                  <a:pt x="40004" y="7721"/>
                  <a:pt x="39179" y="3403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6" name="Picture 506"/>
          <p:cNvPicPr>
            <a:picLocks noChangeAspect="0" noChangeArrowheads="1"/>
          </p:cNvPicPr>
          <p:nvPr/>
        </p:nvPicPr>
        <p:blipFill>
          <a:blip r:embed="rId5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08198" y="1060132"/>
            <a:ext cx="46531" cy="46806"/>
          </a:xfrm>
          <a:prstGeom prst="rect">
            <a:avLst/>
          </a:prstGeom>
          <a:noFill/>
          <a:extLst/>
        </p:spPr>
      </p:pic>
      <p:sp>
        <p:nvSpPr>
          <p:cNvPr id="507" name="Freeform 507"/>
          <p:cNvSpPr/>
          <p:nvPr/>
        </p:nvSpPr>
        <p:spPr>
          <a:xfrm rot="0" flipH="0" flipV="0">
            <a:off x="2018087" y="1071593"/>
            <a:ext cx="26085" cy="25856"/>
          </a:xfrm>
          <a:custGeom>
            <a:pathLst>
              <a:path w="26085" h="25856">
                <a:moveTo>
                  <a:pt x="23533" y="1676"/>
                </a:moveTo>
                <a:cubicBezTo>
                  <a:pt x="21946" y="0"/>
                  <a:pt x="16142" y="3238"/>
                  <a:pt x="10516" y="8889"/>
                </a:cubicBezTo>
                <a:cubicBezTo>
                  <a:pt x="1461" y="18020"/>
                  <a:pt x="0" y="25856"/>
                  <a:pt x="8192" y="21322"/>
                </a:cubicBezTo>
                <a:cubicBezTo>
                  <a:pt x="16396" y="16776"/>
                  <a:pt x="26085" y="4381"/>
                  <a:pt x="23533" y="1676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8" name="Picture 508"/>
          <p:cNvPicPr>
            <a:picLocks noChangeAspect="0" noChangeArrowheads="1"/>
          </p:cNvPicPr>
          <p:nvPr/>
        </p:nvPicPr>
        <p:blipFill>
          <a:blip r:embed="rId5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11733" y="1050658"/>
            <a:ext cx="34914" cy="41126"/>
          </a:xfrm>
          <a:prstGeom prst="rect">
            <a:avLst/>
          </a:prstGeom>
          <a:noFill/>
          <a:extLst/>
        </p:spPr>
      </p:pic>
      <p:sp>
        <p:nvSpPr>
          <p:cNvPr id="509" name="Freeform 509"/>
          <p:cNvSpPr/>
          <p:nvPr/>
        </p:nvSpPr>
        <p:spPr>
          <a:xfrm rot="0" flipH="0" flipV="0">
            <a:off x="2022885" y="1063099"/>
            <a:ext cx="12661" cy="18617"/>
          </a:xfrm>
          <a:custGeom>
            <a:pathLst>
              <a:path w="12661" h="18617">
                <a:moveTo>
                  <a:pt x="9855" y="279"/>
                </a:moveTo>
                <a:cubicBezTo>
                  <a:pt x="8103" y="0"/>
                  <a:pt x="5118" y="3288"/>
                  <a:pt x="3163" y="7619"/>
                </a:cubicBezTo>
                <a:cubicBezTo>
                  <a:pt x="0" y="14591"/>
                  <a:pt x="1804" y="18617"/>
                  <a:pt x="6020" y="14007"/>
                </a:cubicBezTo>
                <a:cubicBezTo>
                  <a:pt x="10223" y="9372"/>
                  <a:pt x="12661" y="723"/>
                  <a:pt x="9855" y="279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0" name="Picture 510"/>
          <p:cNvPicPr>
            <a:picLocks noChangeAspect="0" noChangeArrowheads="1"/>
          </p:cNvPicPr>
          <p:nvPr/>
        </p:nvPicPr>
        <p:blipFill>
          <a:blip r:embed="rId5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31949" y="1037247"/>
            <a:ext cx="87693" cy="83846"/>
          </a:xfrm>
          <a:prstGeom prst="rect">
            <a:avLst/>
          </a:prstGeom>
          <a:noFill/>
          <a:extLst/>
        </p:spPr>
      </p:pic>
      <p:sp>
        <p:nvSpPr>
          <p:cNvPr id="511" name="Freeform 511"/>
          <p:cNvSpPr/>
          <p:nvPr/>
        </p:nvSpPr>
        <p:spPr>
          <a:xfrm rot="0" flipH="0" flipV="0">
            <a:off x="2044656" y="1049947"/>
            <a:ext cx="62280" cy="58458"/>
          </a:xfrm>
          <a:custGeom>
            <a:pathLst>
              <a:path w="62280" h="58458">
                <a:moveTo>
                  <a:pt x="62280" y="0"/>
                </a:moveTo>
                <a:lnTo>
                  <a:pt x="0" y="37807"/>
                </a:lnTo>
                <a:moveTo>
                  <a:pt x="7899" y="58458"/>
                </a:moveTo>
                <a:lnTo>
                  <a:pt x="47358" y="33426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" name="Picture 512"/>
          <p:cNvPicPr>
            <a:picLocks noChangeAspect="0" noChangeArrowheads="1"/>
          </p:cNvPicPr>
          <p:nvPr/>
        </p:nvPicPr>
        <p:blipFill>
          <a:blip r:embed="rId5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28863" y="1012203"/>
            <a:ext cx="93306" cy="67817"/>
          </a:xfrm>
          <a:prstGeom prst="rect">
            <a:avLst/>
          </a:prstGeom>
          <a:noFill/>
          <a:extLst/>
        </p:spPr>
      </p:pic>
      <p:sp>
        <p:nvSpPr>
          <p:cNvPr id="513" name="Freeform 513"/>
          <p:cNvSpPr/>
          <p:nvPr/>
        </p:nvSpPr>
        <p:spPr>
          <a:xfrm rot="0" flipH="0" flipV="0">
            <a:off x="2041557" y="1024917"/>
            <a:ext cx="67906" cy="42405"/>
          </a:xfrm>
          <a:custGeom>
            <a:pathLst>
              <a:path w="67906" h="42405">
                <a:moveTo>
                  <a:pt x="0" y="42405"/>
                </a:moveTo>
                <a:lnTo>
                  <a:pt x="67906" y="0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4" name="Picture 514"/>
          <p:cNvPicPr>
            <a:picLocks noChangeAspect="0" noChangeArrowheads="1"/>
          </p:cNvPicPr>
          <p:nvPr/>
        </p:nvPicPr>
        <p:blipFill>
          <a:blip r:embed="rId5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36064" y="992530"/>
            <a:ext cx="76720" cy="58737"/>
          </a:xfrm>
          <a:prstGeom prst="rect">
            <a:avLst/>
          </a:prstGeom>
          <a:noFill/>
          <a:extLst/>
        </p:spPr>
      </p:pic>
      <p:sp>
        <p:nvSpPr>
          <p:cNvPr id="515" name="Freeform 515"/>
          <p:cNvSpPr/>
          <p:nvPr/>
        </p:nvSpPr>
        <p:spPr>
          <a:xfrm rot="0" flipH="0" flipV="0">
            <a:off x="2048757" y="1005236"/>
            <a:ext cx="51333" cy="33337"/>
          </a:xfrm>
          <a:custGeom>
            <a:pathLst>
              <a:path w="51333" h="33337">
                <a:moveTo>
                  <a:pt x="51333" y="0"/>
                </a:moveTo>
                <a:lnTo>
                  <a:pt x="0" y="33337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6" name="Picture 516"/>
          <p:cNvPicPr>
            <a:picLocks noChangeAspect="0" noChangeArrowheads="1"/>
          </p:cNvPicPr>
          <p:nvPr/>
        </p:nvPicPr>
        <p:blipFill>
          <a:blip r:embed="rId5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42007" y="980517"/>
            <a:ext cx="53644" cy="43650"/>
          </a:xfrm>
          <a:prstGeom prst="rect">
            <a:avLst/>
          </a:prstGeom>
          <a:noFill/>
          <a:extLst/>
        </p:spPr>
      </p:pic>
      <p:sp>
        <p:nvSpPr>
          <p:cNvPr id="517" name="Freeform 517"/>
          <p:cNvSpPr/>
          <p:nvPr/>
        </p:nvSpPr>
        <p:spPr>
          <a:xfrm rot="0" flipH="0" flipV="0">
            <a:off x="2054706" y="993225"/>
            <a:ext cx="28257" cy="18237"/>
          </a:xfrm>
          <a:custGeom>
            <a:pathLst>
              <a:path w="28257" h="18237">
                <a:moveTo>
                  <a:pt x="28257" y="0"/>
                </a:moveTo>
                <a:lnTo>
                  <a:pt x="0" y="18237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8" name="Picture 518"/>
          <p:cNvPicPr>
            <a:picLocks noChangeAspect="0" noChangeArrowheads="1"/>
          </p:cNvPicPr>
          <p:nvPr/>
        </p:nvPicPr>
        <p:blipFill>
          <a:blip r:embed="rId5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5769" y="978790"/>
            <a:ext cx="54978" cy="79641"/>
          </a:xfrm>
          <a:prstGeom prst="rect">
            <a:avLst/>
          </a:prstGeom>
          <a:noFill/>
          <a:extLst/>
        </p:spPr>
      </p:pic>
      <p:sp>
        <p:nvSpPr>
          <p:cNvPr id="519" name="Freeform 519"/>
          <p:cNvSpPr/>
          <p:nvPr/>
        </p:nvSpPr>
        <p:spPr>
          <a:xfrm rot="0" flipH="0" flipV="0">
            <a:off x="2078456" y="991495"/>
            <a:ext cx="29590" cy="54228"/>
          </a:xfrm>
          <a:custGeom>
            <a:pathLst>
              <a:path w="29590" h="54228">
                <a:moveTo>
                  <a:pt x="29590" y="54228"/>
                </a:moveTo>
                <a:cubicBezTo>
                  <a:pt x="23482" y="36245"/>
                  <a:pt x="12839" y="17449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0" name="Picture 520"/>
          <p:cNvPicPr>
            <a:picLocks noChangeAspect="0" noChangeArrowheads="1"/>
          </p:cNvPicPr>
          <p:nvPr/>
        </p:nvPicPr>
        <p:blipFill>
          <a:blip r:embed="rId5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46363" y="973989"/>
            <a:ext cx="66344" cy="106781"/>
          </a:xfrm>
          <a:prstGeom prst="rect">
            <a:avLst/>
          </a:prstGeom>
          <a:noFill/>
          <a:extLst/>
        </p:spPr>
      </p:pic>
      <p:sp>
        <p:nvSpPr>
          <p:cNvPr id="521" name="Freeform 521"/>
          <p:cNvSpPr/>
          <p:nvPr/>
        </p:nvSpPr>
        <p:spPr>
          <a:xfrm rot="0" flipH="0" flipV="0">
            <a:off x="2059066" y="986679"/>
            <a:ext cx="40944" cy="81394"/>
          </a:xfrm>
          <a:custGeom>
            <a:pathLst>
              <a:path w="40944" h="81394">
                <a:moveTo>
                  <a:pt x="40944" y="81394"/>
                </a:moveTo>
                <a:cubicBezTo>
                  <a:pt x="30277" y="53734"/>
                  <a:pt x="15824" y="26111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2" name="Picture 522"/>
          <p:cNvPicPr>
            <a:picLocks noChangeAspect="0" noChangeArrowheads="1"/>
          </p:cNvPicPr>
          <p:nvPr/>
        </p:nvPicPr>
        <p:blipFill>
          <a:blip r:embed="rId5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41080" y="1005257"/>
            <a:ext cx="60159" cy="96659"/>
          </a:xfrm>
          <a:prstGeom prst="rect">
            <a:avLst/>
          </a:prstGeom>
          <a:noFill/>
          <a:extLst/>
        </p:spPr>
      </p:pic>
      <p:sp>
        <p:nvSpPr>
          <p:cNvPr id="523" name="Freeform 523"/>
          <p:cNvSpPr/>
          <p:nvPr/>
        </p:nvSpPr>
        <p:spPr>
          <a:xfrm rot="0" flipH="0" flipV="0">
            <a:off x="2053778" y="1017947"/>
            <a:ext cx="34772" cy="71272"/>
          </a:xfrm>
          <a:custGeom>
            <a:pathLst>
              <a:path w="34772" h="71272">
                <a:moveTo>
                  <a:pt x="34772" y="71272"/>
                </a:moveTo>
                <a:cubicBezTo>
                  <a:pt x="25857" y="46076"/>
                  <a:pt x="16142" y="22593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4" name="Picture 524"/>
          <p:cNvPicPr>
            <a:picLocks noChangeAspect="0" noChangeArrowheads="1"/>
          </p:cNvPicPr>
          <p:nvPr/>
        </p:nvPicPr>
        <p:blipFill>
          <a:blip r:embed="rId5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33993" y="1031990"/>
            <a:ext cx="54889" cy="84937"/>
          </a:xfrm>
          <a:prstGeom prst="rect">
            <a:avLst/>
          </a:prstGeom>
          <a:noFill/>
          <a:extLst/>
        </p:spPr>
      </p:pic>
      <p:sp>
        <p:nvSpPr>
          <p:cNvPr id="525" name="Freeform 525"/>
          <p:cNvSpPr/>
          <p:nvPr/>
        </p:nvSpPr>
        <p:spPr>
          <a:xfrm rot="0" flipH="0" flipV="0">
            <a:off x="2046702" y="1044688"/>
            <a:ext cx="29476" cy="59537"/>
          </a:xfrm>
          <a:custGeom>
            <a:pathLst>
              <a:path w="29476" h="59537">
                <a:moveTo>
                  <a:pt x="29476" y="59537"/>
                </a:moveTo>
                <a:cubicBezTo>
                  <a:pt x="21653" y="37389"/>
                  <a:pt x="10833" y="14859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6" name="Picture 526"/>
          <p:cNvPicPr>
            <a:picLocks noChangeAspect="0" noChangeArrowheads="1"/>
          </p:cNvPicPr>
          <p:nvPr/>
        </p:nvPicPr>
        <p:blipFill>
          <a:blip r:embed="rId5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16425" y="967157"/>
            <a:ext cx="212984" cy="165481"/>
          </a:xfrm>
          <a:prstGeom prst="rect">
            <a:avLst/>
          </a:prstGeom>
          <a:noFill/>
          <a:extLst/>
        </p:spPr>
      </p:pic>
      <p:sp>
        <p:nvSpPr>
          <p:cNvPr id="527" name="Freeform 527"/>
          <p:cNvSpPr/>
          <p:nvPr/>
        </p:nvSpPr>
        <p:spPr>
          <a:xfrm rot="0" flipH="0" flipV="0">
            <a:off x="1408824" y="978637"/>
            <a:ext cx="228319" cy="141299"/>
          </a:xfrm>
          <a:custGeom>
            <a:pathLst>
              <a:path w="228319" h="141299">
                <a:moveTo>
                  <a:pt x="128739" y="83451"/>
                </a:moveTo>
                <a:cubicBezTo>
                  <a:pt x="127800" y="85292"/>
                  <a:pt x="123990" y="85724"/>
                  <a:pt x="122224" y="82855"/>
                </a:cubicBezTo>
                <a:cubicBezTo>
                  <a:pt x="126593" y="61366"/>
                  <a:pt x="130555" y="39344"/>
                  <a:pt x="132587" y="14846"/>
                </a:cubicBezTo>
                <a:cubicBezTo>
                  <a:pt x="130529" y="37719"/>
                  <a:pt x="127012" y="60465"/>
                  <a:pt x="122224" y="82855"/>
                </a:cubicBezTo>
                <a:cubicBezTo>
                  <a:pt x="122948" y="84644"/>
                  <a:pt x="127000" y="86143"/>
                  <a:pt x="128739" y="83451"/>
                </a:cubicBezTo>
                <a:close/>
                <a:moveTo>
                  <a:pt x="99530" y="83388"/>
                </a:moveTo>
                <a:cubicBezTo>
                  <a:pt x="101307" y="86067"/>
                  <a:pt x="105410" y="84555"/>
                  <a:pt x="106070" y="82766"/>
                </a:cubicBezTo>
                <a:cubicBezTo>
                  <a:pt x="101219" y="61404"/>
                  <a:pt x="98171" y="38379"/>
                  <a:pt x="95707" y="14846"/>
                </a:cubicBezTo>
                <a:cubicBezTo>
                  <a:pt x="97764" y="37693"/>
                  <a:pt x="101269" y="60388"/>
                  <a:pt x="106070" y="82766"/>
                </a:cubicBezTo>
                <a:cubicBezTo>
                  <a:pt x="105333" y="84555"/>
                  <a:pt x="101269" y="86079"/>
                  <a:pt x="99530" y="83388"/>
                </a:cubicBezTo>
                <a:close/>
                <a:moveTo>
                  <a:pt x="156209" y="7671"/>
                </a:moveTo>
                <a:cubicBezTo>
                  <a:pt x="153580" y="39344"/>
                  <a:pt x="146607" y="64871"/>
                  <a:pt x="136384" y="85876"/>
                </a:cubicBezTo>
                <a:lnTo>
                  <a:pt x="128739" y="83451"/>
                </a:lnTo>
                <a:cubicBezTo>
                  <a:pt x="136447" y="61226"/>
                  <a:pt x="142416" y="38671"/>
                  <a:pt x="141629" y="14846"/>
                </a:cubicBezTo>
                <a:cubicBezTo>
                  <a:pt x="142950" y="32372"/>
                  <a:pt x="137730" y="56134"/>
                  <a:pt x="128739" y="83451"/>
                </a:cubicBezTo>
                <a:lnTo>
                  <a:pt x="136384" y="85876"/>
                </a:lnTo>
                <a:cubicBezTo>
                  <a:pt x="146658" y="64668"/>
                  <a:pt x="153161" y="39459"/>
                  <a:pt x="156209" y="7671"/>
                </a:cubicBezTo>
                <a:close/>
                <a:moveTo>
                  <a:pt x="177557" y="134670"/>
                </a:moveTo>
                <a:cubicBezTo>
                  <a:pt x="134771" y="122160"/>
                  <a:pt x="92519" y="122719"/>
                  <a:pt x="50736" y="134657"/>
                </a:cubicBezTo>
                <a:cubicBezTo>
                  <a:pt x="92341" y="122655"/>
                  <a:pt x="134568" y="122198"/>
                  <a:pt x="177557" y="134670"/>
                </a:cubicBezTo>
                <a:close/>
                <a:moveTo>
                  <a:pt x="177570" y="141299"/>
                </a:moveTo>
                <a:cubicBezTo>
                  <a:pt x="181177" y="140893"/>
                  <a:pt x="181748" y="135952"/>
                  <a:pt x="177557" y="134670"/>
                </a:cubicBezTo>
                <a:cubicBezTo>
                  <a:pt x="183475" y="133527"/>
                  <a:pt x="183577" y="125462"/>
                  <a:pt x="177456" y="124103"/>
                </a:cubicBezTo>
                <a:cubicBezTo>
                  <a:pt x="228319" y="50000"/>
                  <a:pt x="211822" y="16561"/>
                  <a:pt x="156209" y="7671"/>
                </a:cubicBezTo>
                <a:cubicBezTo>
                  <a:pt x="155548" y="2756"/>
                  <a:pt x="148792" y="0"/>
                  <a:pt x="141845" y="1892"/>
                </a:cubicBezTo>
                <a:lnTo>
                  <a:pt x="141629" y="14846"/>
                </a:lnTo>
                <a:lnTo>
                  <a:pt x="132587" y="14846"/>
                </a:lnTo>
                <a:cubicBezTo>
                  <a:pt x="133488" y="9969"/>
                  <a:pt x="131571" y="3657"/>
                  <a:pt x="126415" y="3276"/>
                </a:cubicBezTo>
                <a:cubicBezTo>
                  <a:pt x="122961" y="5715"/>
                  <a:pt x="119532" y="7671"/>
                  <a:pt x="114135" y="7594"/>
                </a:cubicBezTo>
                <a:cubicBezTo>
                  <a:pt x="108737" y="7671"/>
                  <a:pt x="105346" y="5702"/>
                  <a:pt x="101892" y="3276"/>
                </a:cubicBezTo>
                <a:cubicBezTo>
                  <a:pt x="96736" y="3645"/>
                  <a:pt x="94818" y="9957"/>
                  <a:pt x="95707" y="14846"/>
                </a:cubicBezTo>
                <a:lnTo>
                  <a:pt x="86677" y="14833"/>
                </a:lnTo>
                <a:lnTo>
                  <a:pt x="86474" y="1892"/>
                </a:lnTo>
                <a:cubicBezTo>
                  <a:pt x="79514" y="0"/>
                  <a:pt x="73787" y="2248"/>
                  <a:pt x="72059" y="7607"/>
                </a:cubicBezTo>
                <a:cubicBezTo>
                  <a:pt x="16446" y="16497"/>
                  <a:pt x="0" y="50000"/>
                  <a:pt x="50838" y="124091"/>
                </a:cubicBezTo>
                <a:cubicBezTo>
                  <a:pt x="44729" y="125462"/>
                  <a:pt x="44843" y="133527"/>
                  <a:pt x="50736" y="134657"/>
                </a:cubicBezTo>
                <a:cubicBezTo>
                  <a:pt x="46571" y="135940"/>
                  <a:pt x="47142" y="140880"/>
                  <a:pt x="50736" y="141299"/>
                </a:cubicBezTo>
                <a:cubicBezTo>
                  <a:pt x="93218" y="135520"/>
                  <a:pt x="135508" y="135533"/>
                  <a:pt x="177570" y="141299"/>
                </a:cubicBezTo>
                <a:close/>
                <a:moveTo>
                  <a:pt x="72059" y="7607"/>
                </a:moveTo>
                <a:cubicBezTo>
                  <a:pt x="74015" y="35788"/>
                  <a:pt x="81064" y="61658"/>
                  <a:pt x="91884" y="85813"/>
                </a:cubicBezTo>
                <a:lnTo>
                  <a:pt x="99530" y="83388"/>
                </a:lnTo>
                <a:cubicBezTo>
                  <a:pt x="92303" y="59842"/>
                  <a:pt x="86322" y="37008"/>
                  <a:pt x="86677" y="14833"/>
                </a:cubicBezTo>
                <a:cubicBezTo>
                  <a:pt x="85890" y="31178"/>
                  <a:pt x="90728" y="55677"/>
                  <a:pt x="99530" y="83388"/>
                </a:cubicBezTo>
                <a:lnTo>
                  <a:pt x="91884" y="85813"/>
                </a:lnTo>
                <a:cubicBezTo>
                  <a:pt x="81610" y="64592"/>
                  <a:pt x="75107" y="39395"/>
                  <a:pt x="72059" y="7607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8" name="Picture 528"/>
          <p:cNvPicPr>
            <a:picLocks noChangeAspect="0" noChangeArrowheads="1"/>
          </p:cNvPicPr>
          <p:nvPr/>
        </p:nvPicPr>
        <p:blipFill>
          <a:blip r:embed="rId5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70817" y="971601"/>
            <a:ext cx="35453" cy="35453"/>
          </a:xfrm>
          <a:prstGeom prst="rect">
            <a:avLst/>
          </a:prstGeom>
          <a:noFill/>
          <a:extLst/>
        </p:spPr>
      </p:pic>
      <p:sp>
        <p:nvSpPr>
          <p:cNvPr id="529" name="Freeform 529"/>
          <p:cNvSpPr/>
          <p:nvPr/>
        </p:nvSpPr>
        <p:spPr>
          <a:xfrm rot="0" flipH="0" flipV="0">
            <a:off x="1481832" y="984301"/>
            <a:ext cx="11734" cy="11734"/>
          </a:xfrm>
          <a:custGeom>
            <a:pathLst>
              <a:path w="11734" h="11734">
                <a:moveTo>
                  <a:pt x="6718" y="0"/>
                </a:moveTo>
                <a:cubicBezTo>
                  <a:pt x="9486" y="0"/>
                  <a:pt x="11734" y="2247"/>
                  <a:pt x="11734" y="5029"/>
                </a:cubicBezTo>
                <a:cubicBezTo>
                  <a:pt x="11734" y="9512"/>
                  <a:pt x="6325" y="11734"/>
                  <a:pt x="3162" y="8572"/>
                </a:cubicBezTo>
                <a:cubicBezTo>
                  <a:pt x="0" y="5410"/>
                  <a:pt x="2235" y="0"/>
                  <a:pt x="6718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0" name="Picture 530"/>
          <p:cNvPicPr>
            <a:picLocks noChangeAspect="0" noChangeArrowheads="1"/>
          </p:cNvPicPr>
          <p:nvPr/>
        </p:nvPicPr>
        <p:blipFill>
          <a:blip r:embed="rId5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72141" y="982714"/>
            <a:ext cx="34217" cy="34225"/>
          </a:xfrm>
          <a:prstGeom prst="rect">
            <a:avLst/>
          </a:prstGeom>
          <a:noFill/>
          <a:extLst/>
        </p:spPr>
      </p:pic>
      <p:sp>
        <p:nvSpPr>
          <p:cNvPr id="531" name="Freeform 531"/>
          <p:cNvSpPr/>
          <p:nvPr/>
        </p:nvSpPr>
        <p:spPr>
          <a:xfrm rot="0" flipH="0" flipV="0">
            <a:off x="1483371" y="995401"/>
            <a:ext cx="10298" cy="10312"/>
          </a:xfrm>
          <a:custGeom>
            <a:pathLst>
              <a:path w="10298" h="10312">
                <a:moveTo>
                  <a:pt x="5892" y="0"/>
                </a:moveTo>
                <a:cubicBezTo>
                  <a:pt x="8317" y="0"/>
                  <a:pt x="10298" y="1981"/>
                  <a:pt x="10298" y="4419"/>
                </a:cubicBezTo>
                <a:cubicBezTo>
                  <a:pt x="10298" y="8343"/>
                  <a:pt x="5550" y="10312"/>
                  <a:pt x="2768" y="7531"/>
                </a:cubicBezTo>
                <a:cubicBezTo>
                  <a:pt x="0" y="4762"/>
                  <a:pt x="1968" y="0"/>
                  <a:pt x="5892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2" name="Picture 532"/>
          <p:cNvPicPr>
            <a:picLocks noChangeAspect="0" noChangeArrowheads="1"/>
          </p:cNvPicPr>
          <p:nvPr/>
        </p:nvPicPr>
        <p:blipFill>
          <a:blip r:embed="rId5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73809" y="992645"/>
            <a:ext cx="32918" cy="33153"/>
          </a:xfrm>
          <a:prstGeom prst="rect">
            <a:avLst/>
          </a:prstGeom>
          <a:noFill/>
          <a:extLst/>
        </p:spPr>
      </p:pic>
      <p:sp>
        <p:nvSpPr>
          <p:cNvPr id="533" name="Freeform 533"/>
          <p:cNvSpPr/>
          <p:nvPr/>
        </p:nvSpPr>
        <p:spPr>
          <a:xfrm rot="0" flipH="0" flipV="0">
            <a:off x="1484975" y="1005348"/>
            <a:ext cx="9054" cy="9042"/>
          </a:xfrm>
          <a:custGeom>
            <a:pathLst>
              <a:path w="9054" h="9042">
                <a:moveTo>
                  <a:pt x="5168" y="0"/>
                </a:moveTo>
                <a:cubicBezTo>
                  <a:pt x="7301" y="0"/>
                  <a:pt x="9054" y="1727"/>
                  <a:pt x="9054" y="3860"/>
                </a:cubicBezTo>
                <a:cubicBezTo>
                  <a:pt x="9054" y="7315"/>
                  <a:pt x="4876" y="9042"/>
                  <a:pt x="2451" y="6603"/>
                </a:cubicBezTo>
                <a:cubicBezTo>
                  <a:pt x="0" y="4178"/>
                  <a:pt x="1727" y="0"/>
                  <a:pt x="5168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4" name="Picture 534"/>
          <p:cNvPicPr>
            <a:picLocks noChangeAspect="0" noChangeArrowheads="1"/>
          </p:cNvPicPr>
          <p:nvPr/>
        </p:nvPicPr>
        <p:blipFill>
          <a:blip r:embed="rId5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74829" y="1001967"/>
            <a:ext cx="32952" cy="32954"/>
          </a:xfrm>
          <a:prstGeom prst="rect">
            <a:avLst/>
          </a:prstGeom>
          <a:noFill/>
          <a:extLst/>
        </p:spPr>
      </p:pic>
      <p:sp>
        <p:nvSpPr>
          <p:cNvPr id="535" name="Freeform 535"/>
          <p:cNvSpPr/>
          <p:nvPr/>
        </p:nvSpPr>
        <p:spPr>
          <a:xfrm rot="0" flipH="0" flipV="0">
            <a:off x="1486268" y="1014668"/>
            <a:ext cx="8813" cy="8826"/>
          </a:xfrm>
          <a:custGeom>
            <a:pathLst>
              <a:path w="8813" h="8826">
                <a:moveTo>
                  <a:pt x="5029" y="0"/>
                </a:moveTo>
                <a:cubicBezTo>
                  <a:pt x="7124" y="0"/>
                  <a:pt x="8813" y="1701"/>
                  <a:pt x="8813" y="3784"/>
                </a:cubicBezTo>
                <a:cubicBezTo>
                  <a:pt x="8813" y="7137"/>
                  <a:pt x="4763" y="8826"/>
                  <a:pt x="2375" y="6438"/>
                </a:cubicBezTo>
                <a:cubicBezTo>
                  <a:pt x="0" y="4063"/>
                  <a:pt x="1677" y="0"/>
                  <a:pt x="502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6" name="Picture 536"/>
          <p:cNvPicPr>
            <a:picLocks noChangeAspect="0" noChangeArrowheads="1"/>
          </p:cNvPicPr>
          <p:nvPr/>
        </p:nvPicPr>
        <p:blipFill>
          <a:blip r:embed="rId5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76806" y="1011200"/>
            <a:ext cx="32829" cy="32953"/>
          </a:xfrm>
          <a:prstGeom prst="rect">
            <a:avLst/>
          </a:prstGeom>
          <a:noFill/>
          <a:extLst/>
        </p:spPr>
      </p:pic>
      <p:sp>
        <p:nvSpPr>
          <p:cNvPr id="537" name="Freeform 537"/>
          <p:cNvSpPr/>
          <p:nvPr/>
        </p:nvSpPr>
        <p:spPr>
          <a:xfrm rot="0" flipH="0" flipV="0">
            <a:off x="1488135" y="1023896"/>
            <a:ext cx="8800" cy="8826"/>
          </a:xfrm>
          <a:custGeom>
            <a:pathLst>
              <a:path w="8800" h="8826">
                <a:moveTo>
                  <a:pt x="5029" y="0"/>
                </a:moveTo>
                <a:cubicBezTo>
                  <a:pt x="7111" y="0"/>
                  <a:pt x="8800" y="1701"/>
                  <a:pt x="8800" y="3784"/>
                </a:cubicBezTo>
                <a:cubicBezTo>
                  <a:pt x="8800" y="7137"/>
                  <a:pt x="4737" y="8826"/>
                  <a:pt x="2375" y="6438"/>
                </a:cubicBezTo>
                <a:cubicBezTo>
                  <a:pt x="0" y="4063"/>
                  <a:pt x="1664" y="0"/>
                  <a:pt x="502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8" name="Picture 538"/>
          <p:cNvPicPr>
            <a:picLocks noChangeAspect="0" noChangeArrowheads="1"/>
          </p:cNvPicPr>
          <p:nvPr/>
        </p:nvPicPr>
        <p:blipFill>
          <a:blip r:embed="rId5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79113" y="1020662"/>
            <a:ext cx="32961" cy="32664"/>
          </a:xfrm>
          <a:prstGeom prst="rect">
            <a:avLst/>
          </a:prstGeom>
          <a:noFill/>
          <a:extLst/>
        </p:spPr>
      </p:pic>
      <p:sp>
        <p:nvSpPr>
          <p:cNvPr id="539" name="Freeform 539"/>
          <p:cNvSpPr/>
          <p:nvPr/>
        </p:nvSpPr>
        <p:spPr>
          <a:xfrm rot="0" flipH="0" flipV="0">
            <a:off x="1490559" y="1033353"/>
            <a:ext cx="8812" cy="8813"/>
          </a:xfrm>
          <a:custGeom>
            <a:pathLst>
              <a:path w="8812" h="8813">
                <a:moveTo>
                  <a:pt x="5041" y="0"/>
                </a:moveTo>
                <a:cubicBezTo>
                  <a:pt x="7136" y="0"/>
                  <a:pt x="8812" y="1689"/>
                  <a:pt x="8812" y="3784"/>
                </a:cubicBezTo>
                <a:cubicBezTo>
                  <a:pt x="8812" y="7137"/>
                  <a:pt x="4749" y="8813"/>
                  <a:pt x="2375" y="6438"/>
                </a:cubicBezTo>
                <a:cubicBezTo>
                  <a:pt x="0" y="4076"/>
                  <a:pt x="1689" y="0"/>
                  <a:pt x="5041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0" name="Picture 540"/>
          <p:cNvPicPr>
            <a:picLocks noChangeAspect="0" noChangeArrowheads="1"/>
          </p:cNvPicPr>
          <p:nvPr/>
        </p:nvPicPr>
        <p:blipFill>
          <a:blip r:embed="rId5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82032" y="1030466"/>
            <a:ext cx="32950" cy="32892"/>
          </a:xfrm>
          <a:prstGeom prst="rect">
            <a:avLst/>
          </a:prstGeom>
          <a:noFill/>
          <a:extLst/>
        </p:spPr>
      </p:pic>
      <p:sp>
        <p:nvSpPr>
          <p:cNvPr id="541" name="Freeform 541"/>
          <p:cNvSpPr/>
          <p:nvPr/>
        </p:nvSpPr>
        <p:spPr>
          <a:xfrm rot="0" flipH="0" flipV="0">
            <a:off x="1493467" y="1043169"/>
            <a:ext cx="8800" cy="8813"/>
          </a:xfrm>
          <a:custGeom>
            <a:pathLst>
              <a:path w="8800" h="8813">
                <a:moveTo>
                  <a:pt x="5041" y="0"/>
                </a:moveTo>
                <a:cubicBezTo>
                  <a:pt x="7123" y="0"/>
                  <a:pt x="8800" y="1689"/>
                  <a:pt x="8800" y="3771"/>
                </a:cubicBezTo>
                <a:cubicBezTo>
                  <a:pt x="8800" y="7137"/>
                  <a:pt x="4749" y="8813"/>
                  <a:pt x="2362" y="6438"/>
                </a:cubicBezTo>
                <a:cubicBezTo>
                  <a:pt x="0" y="4051"/>
                  <a:pt x="1676" y="0"/>
                  <a:pt x="5041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2" name="Picture 542"/>
          <p:cNvPicPr>
            <a:picLocks noChangeAspect="0" noChangeArrowheads="1"/>
          </p:cNvPicPr>
          <p:nvPr/>
        </p:nvPicPr>
        <p:blipFill>
          <a:blip r:embed="rId5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85362" y="1039761"/>
            <a:ext cx="32960" cy="32946"/>
          </a:xfrm>
          <a:prstGeom prst="rect">
            <a:avLst/>
          </a:prstGeom>
          <a:noFill/>
          <a:extLst/>
        </p:spPr>
      </p:pic>
      <p:sp>
        <p:nvSpPr>
          <p:cNvPr id="543" name="Freeform 543"/>
          <p:cNvSpPr/>
          <p:nvPr/>
        </p:nvSpPr>
        <p:spPr>
          <a:xfrm rot="0" flipH="0" flipV="0">
            <a:off x="1496804" y="1052458"/>
            <a:ext cx="8813" cy="8813"/>
          </a:xfrm>
          <a:custGeom>
            <a:pathLst>
              <a:path w="8813" h="8813">
                <a:moveTo>
                  <a:pt x="5029" y="0"/>
                </a:moveTo>
                <a:cubicBezTo>
                  <a:pt x="7124" y="0"/>
                  <a:pt x="8813" y="1676"/>
                  <a:pt x="8813" y="3759"/>
                </a:cubicBezTo>
                <a:cubicBezTo>
                  <a:pt x="8813" y="7124"/>
                  <a:pt x="4737" y="8813"/>
                  <a:pt x="2375" y="6438"/>
                </a:cubicBezTo>
                <a:cubicBezTo>
                  <a:pt x="0" y="4051"/>
                  <a:pt x="1677" y="0"/>
                  <a:pt x="502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4" name="Picture 544"/>
          <p:cNvPicPr>
            <a:picLocks noChangeAspect="0" noChangeArrowheads="1"/>
          </p:cNvPicPr>
          <p:nvPr/>
        </p:nvPicPr>
        <p:blipFill>
          <a:blip r:embed="rId5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39557" y="971563"/>
            <a:ext cx="35459" cy="35469"/>
          </a:xfrm>
          <a:prstGeom prst="rect">
            <a:avLst/>
          </a:prstGeom>
          <a:noFill/>
          <a:extLst/>
        </p:spPr>
      </p:pic>
      <p:sp>
        <p:nvSpPr>
          <p:cNvPr id="545" name="Freeform 545"/>
          <p:cNvSpPr/>
          <p:nvPr/>
        </p:nvSpPr>
        <p:spPr>
          <a:xfrm rot="0" flipH="0" flipV="0">
            <a:off x="1552261" y="984270"/>
            <a:ext cx="11747" cy="11760"/>
          </a:xfrm>
          <a:custGeom>
            <a:pathLst>
              <a:path w="11747" h="11760">
                <a:moveTo>
                  <a:pt x="5029" y="0"/>
                </a:moveTo>
                <a:cubicBezTo>
                  <a:pt x="2261" y="0"/>
                  <a:pt x="0" y="2247"/>
                  <a:pt x="0" y="5029"/>
                </a:cubicBezTo>
                <a:cubicBezTo>
                  <a:pt x="0" y="9512"/>
                  <a:pt x="5409" y="11760"/>
                  <a:pt x="8572" y="8572"/>
                </a:cubicBezTo>
                <a:cubicBezTo>
                  <a:pt x="11747" y="5410"/>
                  <a:pt x="9499" y="0"/>
                  <a:pt x="502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6" name="Picture 546"/>
          <p:cNvPicPr>
            <a:picLocks noChangeAspect="0" noChangeArrowheads="1"/>
          </p:cNvPicPr>
          <p:nvPr/>
        </p:nvPicPr>
        <p:blipFill>
          <a:blip r:embed="rId5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39443" y="982689"/>
            <a:ext cx="34243" cy="34219"/>
          </a:xfrm>
          <a:prstGeom prst="rect">
            <a:avLst/>
          </a:prstGeom>
          <a:noFill/>
          <a:extLst/>
        </p:spPr>
      </p:pic>
      <p:sp>
        <p:nvSpPr>
          <p:cNvPr id="547" name="Freeform 547"/>
          <p:cNvSpPr/>
          <p:nvPr/>
        </p:nvSpPr>
        <p:spPr>
          <a:xfrm rot="0" flipH="0" flipV="0">
            <a:off x="1552152" y="995389"/>
            <a:ext cx="10311" cy="10299"/>
          </a:xfrm>
          <a:custGeom>
            <a:pathLst>
              <a:path w="10311" h="10299">
                <a:moveTo>
                  <a:pt x="4419" y="0"/>
                </a:moveTo>
                <a:cubicBezTo>
                  <a:pt x="1981" y="0"/>
                  <a:pt x="0" y="1968"/>
                  <a:pt x="0" y="4406"/>
                </a:cubicBezTo>
                <a:cubicBezTo>
                  <a:pt x="0" y="8331"/>
                  <a:pt x="4761" y="10299"/>
                  <a:pt x="7530" y="7518"/>
                </a:cubicBezTo>
                <a:cubicBezTo>
                  <a:pt x="10311" y="4749"/>
                  <a:pt x="8343" y="0"/>
                  <a:pt x="441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8" name="Picture 548"/>
          <p:cNvPicPr>
            <a:picLocks noChangeAspect="0" noChangeArrowheads="1"/>
          </p:cNvPicPr>
          <p:nvPr/>
        </p:nvPicPr>
        <p:blipFill>
          <a:blip r:embed="rId5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39100" y="992620"/>
            <a:ext cx="33157" cy="33149"/>
          </a:xfrm>
          <a:prstGeom prst="rect">
            <a:avLst/>
          </a:prstGeom>
          <a:noFill/>
          <a:extLst/>
        </p:spPr>
      </p:pic>
      <p:sp>
        <p:nvSpPr>
          <p:cNvPr id="549" name="Freeform 549"/>
          <p:cNvSpPr/>
          <p:nvPr/>
        </p:nvSpPr>
        <p:spPr>
          <a:xfrm rot="0" flipH="0" flipV="0">
            <a:off x="1551811" y="1005317"/>
            <a:ext cx="9041" cy="9042"/>
          </a:xfrm>
          <a:custGeom>
            <a:pathLst>
              <a:path w="9041" h="9042">
                <a:moveTo>
                  <a:pt x="3860" y="0"/>
                </a:moveTo>
                <a:cubicBezTo>
                  <a:pt x="1727" y="0"/>
                  <a:pt x="0" y="1739"/>
                  <a:pt x="0" y="3873"/>
                </a:cubicBezTo>
                <a:cubicBezTo>
                  <a:pt x="0" y="7315"/>
                  <a:pt x="4164" y="9042"/>
                  <a:pt x="6603" y="6616"/>
                </a:cubicBezTo>
                <a:cubicBezTo>
                  <a:pt x="9041" y="4178"/>
                  <a:pt x="7314" y="0"/>
                  <a:pt x="3860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0" name="Picture 550"/>
          <p:cNvPicPr>
            <a:picLocks noChangeAspect="0" noChangeArrowheads="1"/>
          </p:cNvPicPr>
          <p:nvPr/>
        </p:nvPicPr>
        <p:blipFill>
          <a:blip r:embed="rId5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38058" y="1001967"/>
            <a:ext cx="32942" cy="32931"/>
          </a:xfrm>
          <a:prstGeom prst="rect">
            <a:avLst/>
          </a:prstGeom>
          <a:noFill/>
          <a:extLst/>
        </p:spPr>
      </p:pic>
      <p:sp>
        <p:nvSpPr>
          <p:cNvPr id="551" name="Freeform 551"/>
          <p:cNvSpPr/>
          <p:nvPr/>
        </p:nvSpPr>
        <p:spPr>
          <a:xfrm rot="0" flipH="0" flipV="0">
            <a:off x="1550746" y="1014656"/>
            <a:ext cx="8825" cy="8801"/>
          </a:xfrm>
          <a:custGeom>
            <a:pathLst>
              <a:path w="8825" h="8801">
                <a:moveTo>
                  <a:pt x="3771" y="0"/>
                </a:moveTo>
                <a:cubicBezTo>
                  <a:pt x="1689" y="0"/>
                  <a:pt x="0" y="1676"/>
                  <a:pt x="0" y="3759"/>
                </a:cubicBezTo>
                <a:cubicBezTo>
                  <a:pt x="0" y="7124"/>
                  <a:pt x="4063" y="8801"/>
                  <a:pt x="6437" y="6438"/>
                </a:cubicBezTo>
                <a:cubicBezTo>
                  <a:pt x="8825" y="4051"/>
                  <a:pt x="7123" y="0"/>
                  <a:pt x="3771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2" name="Picture 552"/>
          <p:cNvPicPr>
            <a:picLocks noChangeAspect="0" noChangeArrowheads="1"/>
          </p:cNvPicPr>
          <p:nvPr/>
        </p:nvPicPr>
        <p:blipFill>
          <a:blip r:embed="rId5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36191" y="1011186"/>
            <a:ext cx="32954" cy="32942"/>
          </a:xfrm>
          <a:prstGeom prst="rect">
            <a:avLst/>
          </a:prstGeom>
          <a:noFill/>
          <a:extLst/>
        </p:spPr>
      </p:pic>
      <p:sp>
        <p:nvSpPr>
          <p:cNvPr id="553" name="Freeform 553"/>
          <p:cNvSpPr/>
          <p:nvPr/>
        </p:nvSpPr>
        <p:spPr>
          <a:xfrm rot="0" flipH="0" flipV="0">
            <a:off x="1548899" y="1023883"/>
            <a:ext cx="8813" cy="8801"/>
          </a:xfrm>
          <a:custGeom>
            <a:pathLst>
              <a:path w="8813" h="8801">
                <a:moveTo>
                  <a:pt x="3759" y="0"/>
                </a:moveTo>
                <a:cubicBezTo>
                  <a:pt x="1689" y="0"/>
                  <a:pt x="0" y="1676"/>
                  <a:pt x="0" y="3759"/>
                </a:cubicBezTo>
                <a:cubicBezTo>
                  <a:pt x="0" y="7124"/>
                  <a:pt x="4051" y="8801"/>
                  <a:pt x="6425" y="6438"/>
                </a:cubicBezTo>
                <a:cubicBezTo>
                  <a:pt x="8813" y="4051"/>
                  <a:pt x="7111" y="0"/>
                  <a:pt x="3759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4" name="Picture 554"/>
          <p:cNvPicPr>
            <a:picLocks noChangeAspect="0" noChangeArrowheads="1"/>
          </p:cNvPicPr>
          <p:nvPr/>
        </p:nvPicPr>
        <p:blipFill>
          <a:blip r:embed="rId5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33740" y="1020636"/>
            <a:ext cx="32954" cy="32691"/>
          </a:xfrm>
          <a:prstGeom prst="rect">
            <a:avLst/>
          </a:prstGeom>
          <a:noFill/>
          <a:extLst/>
        </p:spPr>
      </p:pic>
      <p:sp>
        <p:nvSpPr>
          <p:cNvPr id="555" name="Freeform 555"/>
          <p:cNvSpPr/>
          <p:nvPr/>
        </p:nvSpPr>
        <p:spPr>
          <a:xfrm rot="0" flipH="0" flipV="0">
            <a:off x="1546443" y="1033334"/>
            <a:ext cx="8813" cy="8813"/>
          </a:xfrm>
          <a:custGeom>
            <a:pathLst>
              <a:path w="8813" h="8813">
                <a:moveTo>
                  <a:pt x="3784" y="0"/>
                </a:moveTo>
                <a:cubicBezTo>
                  <a:pt x="1689" y="0"/>
                  <a:pt x="0" y="1689"/>
                  <a:pt x="0" y="3771"/>
                </a:cubicBezTo>
                <a:cubicBezTo>
                  <a:pt x="0" y="7124"/>
                  <a:pt x="4076" y="8813"/>
                  <a:pt x="6438" y="6438"/>
                </a:cubicBezTo>
                <a:cubicBezTo>
                  <a:pt x="8813" y="4063"/>
                  <a:pt x="7149" y="0"/>
                  <a:pt x="378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6" name="Picture 556"/>
          <p:cNvPicPr>
            <a:picLocks noChangeAspect="0" noChangeArrowheads="1"/>
          </p:cNvPicPr>
          <p:nvPr/>
        </p:nvPicPr>
        <p:blipFill>
          <a:blip r:embed="rId5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30858" y="1030427"/>
            <a:ext cx="32944" cy="32931"/>
          </a:xfrm>
          <a:prstGeom prst="rect">
            <a:avLst/>
          </a:prstGeom>
          <a:noFill/>
          <a:extLst/>
        </p:spPr>
      </p:pic>
      <p:sp>
        <p:nvSpPr>
          <p:cNvPr id="557" name="Freeform 557"/>
          <p:cNvSpPr/>
          <p:nvPr/>
        </p:nvSpPr>
        <p:spPr>
          <a:xfrm rot="0" flipH="0" flipV="0">
            <a:off x="1543552" y="1043132"/>
            <a:ext cx="8812" cy="8813"/>
          </a:xfrm>
          <a:custGeom>
            <a:pathLst>
              <a:path w="8812" h="8813">
                <a:moveTo>
                  <a:pt x="3771" y="0"/>
                </a:moveTo>
                <a:cubicBezTo>
                  <a:pt x="1689" y="0"/>
                  <a:pt x="0" y="1701"/>
                  <a:pt x="0" y="3784"/>
                </a:cubicBezTo>
                <a:cubicBezTo>
                  <a:pt x="0" y="7137"/>
                  <a:pt x="4050" y="8813"/>
                  <a:pt x="6425" y="6451"/>
                </a:cubicBezTo>
                <a:cubicBezTo>
                  <a:pt x="8812" y="4076"/>
                  <a:pt x="7136" y="0"/>
                  <a:pt x="3771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8" name="Picture 558"/>
          <p:cNvPicPr>
            <a:picLocks noChangeAspect="0" noChangeArrowheads="1"/>
          </p:cNvPicPr>
          <p:nvPr/>
        </p:nvPicPr>
        <p:blipFill>
          <a:blip r:embed="rId5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27644" y="1039724"/>
            <a:ext cx="32651" cy="32954"/>
          </a:xfrm>
          <a:prstGeom prst="rect">
            <a:avLst/>
          </a:prstGeom>
          <a:noFill/>
          <a:extLst/>
        </p:spPr>
      </p:pic>
      <p:sp>
        <p:nvSpPr>
          <p:cNvPr id="559" name="Freeform 559"/>
          <p:cNvSpPr/>
          <p:nvPr/>
        </p:nvSpPr>
        <p:spPr>
          <a:xfrm rot="0" flipH="0" flipV="0">
            <a:off x="1540341" y="1052421"/>
            <a:ext cx="8800" cy="8826"/>
          </a:xfrm>
          <a:custGeom>
            <a:pathLst>
              <a:path w="8800" h="8826">
                <a:moveTo>
                  <a:pt x="3771" y="0"/>
                </a:moveTo>
                <a:cubicBezTo>
                  <a:pt x="1689" y="0"/>
                  <a:pt x="0" y="1701"/>
                  <a:pt x="0" y="3771"/>
                </a:cubicBezTo>
                <a:cubicBezTo>
                  <a:pt x="0" y="7137"/>
                  <a:pt x="4050" y="8826"/>
                  <a:pt x="6425" y="6438"/>
                </a:cubicBezTo>
                <a:cubicBezTo>
                  <a:pt x="8800" y="4063"/>
                  <a:pt x="7136" y="0"/>
                  <a:pt x="3771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0" name="Picture 560"/>
          <p:cNvPicPr>
            <a:picLocks noChangeAspect="0" noChangeArrowheads="1"/>
          </p:cNvPicPr>
          <p:nvPr/>
        </p:nvPicPr>
        <p:blipFill>
          <a:blip r:embed="rId5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84922" y="888112"/>
            <a:ext cx="74599" cy="74600"/>
          </a:xfrm>
          <a:prstGeom prst="rect">
            <a:avLst/>
          </a:prstGeom>
          <a:noFill/>
          <a:extLst/>
        </p:spPr>
      </p:pic>
      <p:sp>
        <p:nvSpPr>
          <p:cNvPr id="561" name="Freeform 561"/>
          <p:cNvSpPr/>
          <p:nvPr/>
        </p:nvSpPr>
        <p:spPr>
          <a:xfrm rot="0" flipH="0" flipV="0">
            <a:off x="1497617" y="900792"/>
            <a:ext cx="49212" cy="49211"/>
          </a:xfrm>
          <a:custGeom>
            <a:pathLst>
              <a:path w="49212" h="49211">
                <a:moveTo>
                  <a:pt x="21704" y="29298"/>
                </a:moveTo>
                <a:lnTo>
                  <a:pt x="20473" y="29298"/>
                </a:lnTo>
                <a:lnTo>
                  <a:pt x="0" y="35901"/>
                </a:lnTo>
                <a:lnTo>
                  <a:pt x="0" y="14782"/>
                </a:lnTo>
                <a:lnTo>
                  <a:pt x="20358" y="21717"/>
                </a:lnTo>
                <a:lnTo>
                  <a:pt x="21716" y="21717"/>
                </a:lnTo>
                <a:lnTo>
                  <a:pt x="21716" y="20485"/>
                </a:lnTo>
                <a:lnTo>
                  <a:pt x="15101" y="0"/>
                </a:lnTo>
                <a:lnTo>
                  <a:pt x="36232" y="0"/>
                </a:lnTo>
                <a:lnTo>
                  <a:pt x="29298" y="20358"/>
                </a:lnTo>
                <a:lnTo>
                  <a:pt x="29298" y="21717"/>
                </a:lnTo>
                <a:lnTo>
                  <a:pt x="30657" y="21717"/>
                </a:lnTo>
                <a:lnTo>
                  <a:pt x="49212" y="14706"/>
                </a:lnTo>
                <a:lnTo>
                  <a:pt x="49212" y="35914"/>
                </a:lnTo>
                <a:lnTo>
                  <a:pt x="30479" y="29310"/>
                </a:lnTo>
                <a:lnTo>
                  <a:pt x="29298" y="29310"/>
                </a:lnTo>
                <a:lnTo>
                  <a:pt x="29285" y="30669"/>
                </a:lnTo>
                <a:lnTo>
                  <a:pt x="36308" y="49211"/>
                </a:lnTo>
                <a:lnTo>
                  <a:pt x="15101" y="49211"/>
                </a:lnTo>
                <a:lnTo>
                  <a:pt x="21704" y="30491"/>
                </a:lnTo>
                <a:lnTo>
                  <a:pt x="21704" y="29298"/>
                </a:ln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2" name="Picture 562"/>
          <p:cNvPicPr>
            <a:picLocks noChangeAspect="0" noChangeArrowheads="1"/>
          </p:cNvPicPr>
          <p:nvPr/>
        </p:nvPicPr>
        <p:blipFill>
          <a:blip r:embed="rId5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91246" y="937248"/>
            <a:ext cx="63423" cy="61683"/>
          </a:xfrm>
          <a:prstGeom prst="rect">
            <a:avLst/>
          </a:prstGeom>
          <a:noFill/>
          <a:extLst/>
        </p:spPr>
      </p:pic>
      <p:sp>
        <p:nvSpPr>
          <p:cNvPr id="563" name="Freeform 563"/>
          <p:cNvSpPr/>
          <p:nvPr/>
        </p:nvSpPr>
        <p:spPr>
          <a:xfrm rot="0" flipH="0" flipV="0">
            <a:off x="1503946" y="949945"/>
            <a:ext cx="38023" cy="36283"/>
          </a:xfrm>
          <a:custGeom>
            <a:pathLst>
              <a:path w="38023" h="36283">
                <a:moveTo>
                  <a:pt x="19113" y="63"/>
                </a:moveTo>
                <a:cubicBezTo>
                  <a:pt x="21945" y="63"/>
                  <a:pt x="24535" y="63"/>
                  <a:pt x="26961" y="0"/>
                </a:cubicBezTo>
                <a:cubicBezTo>
                  <a:pt x="33489" y="2996"/>
                  <a:pt x="38023" y="9613"/>
                  <a:pt x="38023" y="17271"/>
                </a:cubicBezTo>
                <a:cubicBezTo>
                  <a:pt x="38023" y="27774"/>
                  <a:pt x="29514" y="36283"/>
                  <a:pt x="19012" y="36283"/>
                </a:cubicBezTo>
                <a:cubicBezTo>
                  <a:pt x="8522" y="36283"/>
                  <a:pt x="0" y="27774"/>
                  <a:pt x="0" y="17271"/>
                </a:cubicBezTo>
                <a:cubicBezTo>
                  <a:pt x="0" y="9638"/>
                  <a:pt x="4509" y="3060"/>
                  <a:pt x="10986" y="38"/>
                </a:cubicBezTo>
                <a:cubicBezTo>
                  <a:pt x="13449" y="63"/>
                  <a:pt x="16243" y="63"/>
                  <a:pt x="19113" y="63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4" name="Picture 564"/>
          <p:cNvPicPr>
            <a:picLocks noChangeAspect="0" noChangeArrowheads="1"/>
          </p:cNvPicPr>
          <p:nvPr/>
        </p:nvPicPr>
        <p:blipFill>
          <a:blip r:embed="rId5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02331" y="976173"/>
            <a:ext cx="41366" cy="41337"/>
          </a:xfrm>
          <a:prstGeom prst="rect">
            <a:avLst/>
          </a:prstGeom>
          <a:noFill/>
          <a:extLst/>
        </p:spPr>
      </p:pic>
      <p:sp>
        <p:nvSpPr>
          <p:cNvPr id="565" name="Freeform 565"/>
          <p:cNvSpPr/>
          <p:nvPr/>
        </p:nvSpPr>
        <p:spPr>
          <a:xfrm rot="0" flipH="0" flipV="0">
            <a:off x="1512368" y="988872"/>
            <a:ext cx="18617" cy="18618"/>
          </a:xfrm>
          <a:custGeom>
            <a:pathLst>
              <a:path w="18617" h="18618">
                <a:moveTo>
                  <a:pt x="10655" y="0"/>
                </a:moveTo>
                <a:cubicBezTo>
                  <a:pt x="15049" y="0"/>
                  <a:pt x="18617" y="3568"/>
                  <a:pt x="18617" y="7962"/>
                </a:cubicBezTo>
                <a:cubicBezTo>
                  <a:pt x="18617" y="15062"/>
                  <a:pt x="10033" y="18618"/>
                  <a:pt x="5017" y="13589"/>
                </a:cubicBezTo>
                <a:cubicBezTo>
                  <a:pt x="0" y="8572"/>
                  <a:pt x="3543" y="0"/>
                  <a:pt x="10655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6" name="Picture 566"/>
          <p:cNvPicPr>
            <a:picLocks noChangeAspect="0" noChangeArrowheads="1"/>
          </p:cNvPicPr>
          <p:nvPr/>
        </p:nvPicPr>
        <p:blipFill>
          <a:blip r:embed="rId5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02938" y="995908"/>
            <a:ext cx="40149" cy="40149"/>
          </a:xfrm>
          <a:prstGeom prst="rect">
            <a:avLst/>
          </a:prstGeom>
          <a:noFill/>
          <a:extLst/>
        </p:spPr>
      </p:pic>
      <p:sp>
        <p:nvSpPr>
          <p:cNvPr id="567" name="Freeform 567"/>
          <p:cNvSpPr/>
          <p:nvPr/>
        </p:nvSpPr>
        <p:spPr>
          <a:xfrm rot="0" flipH="0" flipV="0">
            <a:off x="1513180" y="1008610"/>
            <a:ext cx="17207" cy="17208"/>
          </a:xfrm>
          <a:custGeom>
            <a:pathLst>
              <a:path w="17207" h="17208">
                <a:moveTo>
                  <a:pt x="9842" y="0"/>
                </a:moveTo>
                <a:cubicBezTo>
                  <a:pt x="13918" y="0"/>
                  <a:pt x="17207" y="3289"/>
                  <a:pt x="17207" y="7365"/>
                </a:cubicBezTo>
                <a:cubicBezTo>
                  <a:pt x="17207" y="13931"/>
                  <a:pt x="9271" y="17208"/>
                  <a:pt x="4623" y="12573"/>
                </a:cubicBezTo>
                <a:cubicBezTo>
                  <a:pt x="0" y="7937"/>
                  <a:pt x="3277" y="0"/>
                  <a:pt x="9842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8" name="Picture 568"/>
          <p:cNvPicPr>
            <a:picLocks noChangeAspect="0" noChangeArrowheads="1"/>
          </p:cNvPicPr>
          <p:nvPr/>
        </p:nvPicPr>
        <p:blipFill>
          <a:blip r:embed="rId5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03682" y="1013334"/>
            <a:ext cx="38974" cy="38975"/>
          </a:xfrm>
          <a:prstGeom prst="rect">
            <a:avLst/>
          </a:prstGeom>
          <a:noFill/>
          <a:extLst/>
        </p:spPr>
      </p:pic>
      <p:sp>
        <p:nvSpPr>
          <p:cNvPr id="569" name="Freeform 569"/>
          <p:cNvSpPr/>
          <p:nvPr/>
        </p:nvSpPr>
        <p:spPr>
          <a:xfrm rot="0" flipH="0" flipV="0">
            <a:off x="1514104" y="1026035"/>
            <a:ext cx="15848" cy="15849"/>
          </a:xfrm>
          <a:custGeom>
            <a:pathLst>
              <a:path w="15848" h="15849">
                <a:moveTo>
                  <a:pt x="9067" y="0"/>
                </a:moveTo>
                <a:cubicBezTo>
                  <a:pt x="12813" y="0"/>
                  <a:pt x="15848" y="3035"/>
                  <a:pt x="15848" y="6781"/>
                </a:cubicBezTo>
                <a:cubicBezTo>
                  <a:pt x="15848" y="12814"/>
                  <a:pt x="8547" y="15849"/>
                  <a:pt x="4280" y="11569"/>
                </a:cubicBezTo>
                <a:cubicBezTo>
                  <a:pt x="0" y="7302"/>
                  <a:pt x="3035" y="0"/>
                  <a:pt x="9067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0" name="Picture 570"/>
          <p:cNvPicPr>
            <a:picLocks noChangeAspect="0" noChangeArrowheads="1"/>
          </p:cNvPicPr>
          <p:nvPr/>
        </p:nvPicPr>
        <p:blipFill>
          <a:blip r:embed="rId5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04628" y="1028802"/>
            <a:ext cx="36770" cy="36769"/>
          </a:xfrm>
          <a:prstGeom prst="rect">
            <a:avLst/>
          </a:prstGeom>
          <a:noFill/>
          <a:extLst/>
        </p:spPr>
      </p:pic>
      <p:sp>
        <p:nvSpPr>
          <p:cNvPr id="571" name="Freeform 571"/>
          <p:cNvSpPr/>
          <p:nvPr/>
        </p:nvSpPr>
        <p:spPr>
          <a:xfrm rot="0" flipH="0" flipV="0">
            <a:off x="1515428" y="1041501"/>
            <a:ext cx="13270" cy="13271"/>
          </a:xfrm>
          <a:custGeom>
            <a:pathLst>
              <a:path w="13270" h="13271">
                <a:moveTo>
                  <a:pt x="7594" y="0"/>
                </a:moveTo>
                <a:cubicBezTo>
                  <a:pt x="10730" y="0"/>
                  <a:pt x="13270" y="2552"/>
                  <a:pt x="13270" y="5676"/>
                </a:cubicBezTo>
                <a:cubicBezTo>
                  <a:pt x="13270" y="10744"/>
                  <a:pt x="7150" y="13271"/>
                  <a:pt x="3569" y="9702"/>
                </a:cubicBezTo>
                <a:cubicBezTo>
                  <a:pt x="0" y="6108"/>
                  <a:pt x="2527" y="0"/>
                  <a:pt x="7594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2" name="Picture 572"/>
          <p:cNvPicPr>
            <a:picLocks noChangeAspect="0" noChangeArrowheads="1"/>
          </p:cNvPicPr>
          <p:nvPr/>
        </p:nvPicPr>
        <p:blipFill>
          <a:blip r:embed="rId5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18983" y="1036028"/>
            <a:ext cx="87693" cy="83832"/>
          </a:xfrm>
          <a:prstGeom prst="rect">
            <a:avLst/>
          </a:prstGeom>
          <a:noFill/>
          <a:extLst/>
        </p:spPr>
      </p:pic>
      <p:sp>
        <p:nvSpPr>
          <p:cNvPr id="573" name="Freeform 573"/>
          <p:cNvSpPr/>
          <p:nvPr/>
        </p:nvSpPr>
        <p:spPr>
          <a:xfrm rot="0" flipH="0" flipV="0">
            <a:off x="1431692" y="1048725"/>
            <a:ext cx="62280" cy="58445"/>
          </a:xfrm>
          <a:custGeom>
            <a:pathLst>
              <a:path w="62280" h="58445">
                <a:moveTo>
                  <a:pt x="0" y="0"/>
                </a:moveTo>
                <a:lnTo>
                  <a:pt x="62280" y="37795"/>
                </a:lnTo>
                <a:moveTo>
                  <a:pt x="54381" y="58445"/>
                </a:moveTo>
                <a:lnTo>
                  <a:pt x="14935" y="33413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4" name="Picture 574"/>
          <p:cNvPicPr>
            <a:picLocks noChangeAspect="0" noChangeArrowheads="1"/>
          </p:cNvPicPr>
          <p:nvPr/>
        </p:nvPicPr>
        <p:blipFill>
          <a:blip r:embed="rId5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16469" y="1010971"/>
            <a:ext cx="93294" cy="67817"/>
          </a:xfrm>
          <a:prstGeom prst="rect">
            <a:avLst/>
          </a:prstGeom>
          <a:noFill/>
          <a:extLst/>
        </p:spPr>
      </p:pic>
      <p:sp>
        <p:nvSpPr>
          <p:cNvPr id="575" name="Freeform 575"/>
          <p:cNvSpPr/>
          <p:nvPr/>
        </p:nvSpPr>
        <p:spPr>
          <a:xfrm rot="0" flipH="0" flipV="0">
            <a:off x="1429164" y="1023677"/>
            <a:ext cx="67906" cy="42405"/>
          </a:xfrm>
          <a:custGeom>
            <a:pathLst>
              <a:path w="67906" h="42405">
                <a:moveTo>
                  <a:pt x="67906" y="42405"/>
                </a:moveTo>
                <a:lnTo>
                  <a:pt x="0" y="0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6" name="Picture 576"/>
          <p:cNvPicPr>
            <a:picLocks noChangeAspect="0" noChangeArrowheads="1"/>
          </p:cNvPicPr>
          <p:nvPr/>
        </p:nvPicPr>
        <p:blipFill>
          <a:blip r:embed="rId5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25828" y="991324"/>
            <a:ext cx="77241" cy="58928"/>
          </a:xfrm>
          <a:prstGeom prst="rect">
            <a:avLst/>
          </a:prstGeom>
          <a:noFill/>
          <a:extLst/>
        </p:spPr>
      </p:pic>
      <p:sp>
        <p:nvSpPr>
          <p:cNvPr id="577" name="Freeform 577"/>
          <p:cNvSpPr/>
          <p:nvPr/>
        </p:nvSpPr>
        <p:spPr>
          <a:xfrm rot="0" flipH="0" flipV="0">
            <a:off x="1438537" y="1004015"/>
            <a:ext cx="51841" cy="33540"/>
          </a:xfrm>
          <a:custGeom>
            <a:pathLst>
              <a:path w="51841" h="33540">
                <a:moveTo>
                  <a:pt x="0" y="0"/>
                </a:moveTo>
                <a:lnTo>
                  <a:pt x="51841" y="33540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8" name="Picture 578"/>
          <p:cNvPicPr>
            <a:picLocks noChangeAspect="0" noChangeArrowheads="1"/>
          </p:cNvPicPr>
          <p:nvPr/>
        </p:nvPicPr>
        <p:blipFill>
          <a:blip r:embed="rId5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44205" y="979933"/>
            <a:ext cx="52412" cy="43002"/>
          </a:xfrm>
          <a:prstGeom prst="rect">
            <a:avLst/>
          </a:prstGeom>
          <a:noFill/>
          <a:extLst/>
        </p:spPr>
      </p:pic>
      <p:sp>
        <p:nvSpPr>
          <p:cNvPr id="579" name="Freeform 579"/>
          <p:cNvSpPr/>
          <p:nvPr/>
        </p:nvSpPr>
        <p:spPr>
          <a:xfrm rot="0" flipH="0" flipV="0">
            <a:off x="1456905" y="992636"/>
            <a:ext cx="27012" cy="17602"/>
          </a:xfrm>
          <a:custGeom>
            <a:pathLst>
              <a:path w="27012" h="17602">
                <a:moveTo>
                  <a:pt x="0" y="0"/>
                </a:moveTo>
                <a:lnTo>
                  <a:pt x="27012" y="17602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0" name="Picture 580"/>
          <p:cNvPicPr>
            <a:picLocks noChangeAspect="0" noChangeArrowheads="1"/>
          </p:cNvPicPr>
          <p:nvPr/>
        </p:nvPicPr>
        <p:blipFill>
          <a:blip r:embed="rId5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17878" y="979157"/>
            <a:ext cx="53708" cy="78041"/>
          </a:xfrm>
          <a:prstGeom prst="rect">
            <a:avLst/>
          </a:prstGeom>
          <a:noFill/>
          <a:extLst/>
        </p:spPr>
      </p:pic>
      <p:sp>
        <p:nvSpPr>
          <p:cNvPr id="581" name="Freeform 581"/>
          <p:cNvSpPr/>
          <p:nvPr/>
        </p:nvSpPr>
        <p:spPr>
          <a:xfrm rot="0" flipH="0" flipV="0">
            <a:off x="1430582" y="991855"/>
            <a:ext cx="28308" cy="52628"/>
          </a:xfrm>
          <a:custGeom>
            <a:pathLst>
              <a:path w="28308" h="52628">
                <a:moveTo>
                  <a:pt x="0" y="52628"/>
                </a:moveTo>
                <a:cubicBezTo>
                  <a:pt x="6121" y="34658"/>
                  <a:pt x="15468" y="17450"/>
                  <a:pt x="28308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2" name="Picture 582"/>
          <p:cNvPicPr>
            <a:picLocks noChangeAspect="0" noChangeArrowheads="1"/>
          </p:cNvPicPr>
          <p:nvPr/>
        </p:nvPicPr>
        <p:blipFill>
          <a:blip r:embed="rId5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25917" y="973671"/>
            <a:ext cx="65824" cy="105867"/>
          </a:xfrm>
          <a:prstGeom prst="rect">
            <a:avLst/>
          </a:prstGeom>
          <a:noFill/>
          <a:extLst/>
        </p:spPr>
      </p:pic>
      <p:sp>
        <p:nvSpPr>
          <p:cNvPr id="583" name="Freeform 583"/>
          <p:cNvSpPr/>
          <p:nvPr/>
        </p:nvSpPr>
        <p:spPr>
          <a:xfrm rot="0" flipH="0" flipV="0">
            <a:off x="1438619" y="986378"/>
            <a:ext cx="40424" cy="80454"/>
          </a:xfrm>
          <a:custGeom>
            <a:pathLst>
              <a:path w="40424" h="80454">
                <a:moveTo>
                  <a:pt x="0" y="80454"/>
                </a:moveTo>
                <a:cubicBezTo>
                  <a:pt x="10680" y="52794"/>
                  <a:pt x="24587" y="26111"/>
                  <a:pt x="40424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4" name="Picture 584"/>
          <p:cNvPicPr>
            <a:picLocks noChangeAspect="0" noChangeArrowheads="1"/>
          </p:cNvPicPr>
          <p:nvPr/>
        </p:nvPicPr>
        <p:blipFill>
          <a:blip r:embed="rId5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37386" y="1003733"/>
            <a:ext cx="60363" cy="96938"/>
          </a:xfrm>
          <a:prstGeom prst="rect">
            <a:avLst/>
          </a:prstGeom>
          <a:noFill/>
          <a:extLst/>
        </p:spPr>
      </p:pic>
      <p:sp>
        <p:nvSpPr>
          <p:cNvPr id="585" name="Freeform 585"/>
          <p:cNvSpPr/>
          <p:nvPr/>
        </p:nvSpPr>
        <p:spPr>
          <a:xfrm rot="0" flipH="0" flipV="0">
            <a:off x="1450091" y="1016427"/>
            <a:ext cx="34950" cy="71551"/>
          </a:xfrm>
          <a:custGeom>
            <a:pathLst>
              <a:path w="34950" h="71551">
                <a:moveTo>
                  <a:pt x="0" y="71551"/>
                </a:moveTo>
                <a:cubicBezTo>
                  <a:pt x="8902" y="46367"/>
                  <a:pt x="18808" y="22606"/>
                  <a:pt x="3495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6" name="Picture 586"/>
          <p:cNvPicPr>
            <a:picLocks noChangeAspect="0" noChangeArrowheads="1"/>
          </p:cNvPicPr>
          <p:nvPr/>
        </p:nvPicPr>
        <p:blipFill>
          <a:blip r:embed="rId5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49743" y="1030491"/>
            <a:ext cx="55092" cy="85204"/>
          </a:xfrm>
          <a:prstGeom prst="rect">
            <a:avLst/>
          </a:prstGeom>
          <a:noFill/>
          <a:extLst/>
        </p:spPr>
      </p:pic>
      <p:sp>
        <p:nvSpPr>
          <p:cNvPr id="587" name="Freeform 587"/>
          <p:cNvSpPr/>
          <p:nvPr/>
        </p:nvSpPr>
        <p:spPr>
          <a:xfrm rot="0" flipH="0" flipV="0">
            <a:off x="1462449" y="1043200"/>
            <a:ext cx="29679" cy="59791"/>
          </a:xfrm>
          <a:custGeom>
            <a:pathLst>
              <a:path w="29679" h="59791">
                <a:moveTo>
                  <a:pt x="0" y="59791"/>
                </a:moveTo>
                <a:cubicBezTo>
                  <a:pt x="7823" y="37655"/>
                  <a:pt x="18859" y="14859"/>
                  <a:pt x="29679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8" name="Picture 588"/>
          <p:cNvPicPr>
            <a:picLocks noChangeAspect="0" noChangeArrowheads="1"/>
          </p:cNvPicPr>
          <p:nvPr/>
        </p:nvPicPr>
        <p:blipFill>
          <a:blip r:embed="rId5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04069" y="1044601"/>
            <a:ext cx="37405" cy="67016"/>
          </a:xfrm>
          <a:prstGeom prst="rect">
            <a:avLst/>
          </a:prstGeom>
          <a:noFill/>
          <a:extLst/>
        </p:spPr>
      </p:pic>
      <p:sp>
        <p:nvSpPr>
          <p:cNvPr id="589" name="Freeform 589"/>
          <p:cNvSpPr/>
          <p:nvPr/>
        </p:nvSpPr>
        <p:spPr>
          <a:xfrm rot="0" flipH="0" flipV="0">
            <a:off x="1514754" y="1057283"/>
            <a:ext cx="14020" cy="48614"/>
          </a:xfrm>
          <a:custGeom>
            <a:pathLst>
              <a:path w="14020" h="48614">
                <a:moveTo>
                  <a:pt x="8026" y="12"/>
                </a:moveTo>
                <a:cubicBezTo>
                  <a:pt x="11327" y="0"/>
                  <a:pt x="14020" y="9321"/>
                  <a:pt x="14020" y="20801"/>
                </a:cubicBezTo>
                <a:cubicBezTo>
                  <a:pt x="14020" y="39331"/>
                  <a:pt x="7569" y="48614"/>
                  <a:pt x="3797" y="35495"/>
                </a:cubicBezTo>
                <a:cubicBezTo>
                  <a:pt x="0" y="22414"/>
                  <a:pt x="2680" y="12"/>
                  <a:pt x="8026" y="12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0" name="Picture 590"/>
          <p:cNvPicPr>
            <a:picLocks noChangeAspect="0" noChangeArrowheads="1"/>
          </p:cNvPicPr>
          <p:nvPr/>
        </p:nvPicPr>
        <p:blipFill>
          <a:blip r:embed="rId5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72829" y="1076376"/>
            <a:ext cx="59087" cy="37045"/>
          </a:xfrm>
          <a:prstGeom prst="rect">
            <a:avLst/>
          </a:prstGeom>
          <a:noFill/>
          <a:extLst/>
        </p:spPr>
      </p:pic>
      <p:sp>
        <p:nvSpPr>
          <p:cNvPr id="591" name="Freeform 591"/>
          <p:cNvSpPr/>
          <p:nvPr/>
        </p:nvSpPr>
        <p:spPr>
          <a:xfrm rot="0" flipH="0" flipV="0">
            <a:off x="1484741" y="1088265"/>
            <a:ext cx="40004" cy="13372"/>
          </a:xfrm>
          <a:custGeom>
            <a:pathLst>
              <a:path w="40004" h="13372">
                <a:moveTo>
                  <a:pt x="825" y="3378"/>
                </a:moveTo>
                <a:cubicBezTo>
                  <a:pt x="1345" y="712"/>
                  <a:pt x="9283" y="0"/>
                  <a:pt x="18554" y="1791"/>
                </a:cubicBezTo>
                <a:cubicBezTo>
                  <a:pt x="33527" y="4711"/>
                  <a:pt x="40004" y="11378"/>
                  <a:pt x="28841" y="12369"/>
                </a:cubicBezTo>
                <a:cubicBezTo>
                  <a:pt x="17665" y="13372"/>
                  <a:pt x="0" y="7696"/>
                  <a:pt x="825" y="3378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2" name="Picture 592"/>
          <p:cNvPicPr>
            <a:picLocks noChangeAspect="0" noChangeArrowheads="1"/>
          </p:cNvPicPr>
          <p:nvPr/>
        </p:nvPicPr>
        <p:blipFill>
          <a:blip r:embed="rId5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84140" y="1059980"/>
            <a:ext cx="46543" cy="46415"/>
          </a:xfrm>
          <a:prstGeom prst="rect">
            <a:avLst/>
          </a:prstGeom>
          <a:noFill/>
          <a:extLst/>
        </p:spPr>
      </p:pic>
      <p:sp>
        <p:nvSpPr>
          <p:cNvPr id="593" name="Freeform 593"/>
          <p:cNvSpPr/>
          <p:nvPr/>
        </p:nvSpPr>
        <p:spPr>
          <a:xfrm rot="0" flipH="0" flipV="0">
            <a:off x="1494711" y="1071054"/>
            <a:ext cx="26085" cy="25856"/>
          </a:xfrm>
          <a:custGeom>
            <a:pathLst>
              <a:path w="26085" h="25856">
                <a:moveTo>
                  <a:pt x="2540" y="1663"/>
                </a:moveTo>
                <a:cubicBezTo>
                  <a:pt x="4127" y="0"/>
                  <a:pt x="9944" y="3237"/>
                  <a:pt x="15557" y="8889"/>
                </a:cubicBezTo>
                <a:cubicBezTo>
                  <a:pt x="24612" y="18020"/>
                  <a:pt x="26085" y="25856"/>
                  <a:pt x="17881" y="21309"/>
                </a:cubicBezTo>
                <a:cubicBezTo>
                  <a:pt x="9677" y="16750"/>
                  <a:pt x="0" y="4368"/>
                  <a:pt x="2540" y="1663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4" name="Picture 594"/>
          <p:cNvPicPr>
            <a:picLocks noChangeAspect="0" noChangeArrowheads="1"/>
          </p:cNvPicPr>
          <p:nvPr/>
        </p:nvPicPr>
        <p:blipFill>
          <a:blip r:embed="rId5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92229" y="1050100"/>
            <a:ext cx="34908" cy="41126"/>
          </a:xfrm>
          <a:prstGeom prst="rect">
            <a:avLst/>
          </a:prstGeom>
          <a:noFill/>
          <a:extLst/>
        </p:spPr>
      </p:pic>
      <p:sp>
        <p:nvSpPr>
          <p:cNvPr id="595" name="Freeform 595"/>
          <p:cNvSpPr/>
          <p:nvPr/>
        </p:nvSpPr>
        <p:spPr>
          <a:xfrm rot="0" flipH="0" flipV="0">
            <a:off x="1503330" y="1062560"/>
            <a:ext cx="12661" cy="18604"/>
          </a:xfrm>
          <a:custGeom>
            <a:pathLst>
              <a:path w="12661" h="18604">
                <a:moveTo>
                  <a:pt x="2806" y="266"/>
                </a:moveTo>
                <a:cubicBezTo>
                  <a:pt x="4545" y="0"/>
                  <a:pt x="7555" y="3275"/>
                  <a:pt x="9498" y="7593"/>
                </a:cubicBezTo>
                <a:cubicBezTo>
                  <a:pt x="12661" y="14566"/>
                  <a:pt x="10857" y="18604"/>
                  <a:pt x="6641" y="13994"/>
                </a:cubicBezTo>
                <a:cubicBezTo>
                  <a:pt x="2426" y="9371"/>
                  <a:pt x="0" y="723"/>
                  <a:pt x="2806" y="266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6" name="Picture 596"/>
          <p:cNvPicPr>
            <a:picLocks noChangeAspect="0" noChangeArrowheads="1"/>
          </p:cNvPicPr>
          <p:nvPr/>
        </p:nvPicPr>
        <p:blipFill>
          <a:blip r:embed="rId5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13865" y="1076668"/>
            <a:ext cx="58878" cy="37084"/>
          </a:xfrm>
          <a:prstGeom prst="rect">
            <a:avLst/>
          </a:prstGeom>
          <a:noFill/>
          <a:extLst/>
        </p:spPr>
      </p:pic>
      <p:sp>
        <p:nvSpPr>
          <p:cNvPr id="597" name="Freeform 597"/>
          <p:cNvSpPr/>
          <p:nvPr/>
        </p:nvSpPr>
        <p:spPr>
          <a:xfrm rot="0" flipH="0" flipV="0">
            <a:off x="1520827" y="1088570"/>
            <a:ext cx="40004" cy="13359"/>
          </a:xfrm>
          <a:custGeom>
            <a:pathLst>
              <a:path w="40004" h="13359">
                <a:moveTo>
                  <a:pt x="39179" y="3365"/>
                </a:moveTo>
                <a:cubicBezTo>
                  <a:pt x="38659" y="699"/>
                  <a:pt x="30721" y="0"/>
                  <a:pt x="21450" y="1778"/>
                </a:cubicBezTo>
                <a:cubicBezTo>
                  <a:pt x="6477" y="4685"/>
                  <a:pt x="0" y="11365"/>
                  <a:pt x="11176" y="12356"/>
                </a:cubicBezTo>
                <a:cubicBezTo>
                  <a:pt x="22339" y="13359"/>
                  <a:pt x="40004" y="7683"/>
                  <a:pt x="39179" y="3365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8" name="Picture 598"/>
          <p:cNvPicPr>
            <a:picLocks noChangeAspect="0" noChangeArrowheads="1"/>
          </p:cNvPicPr>
          <p:nvPr/>
        </p:nvPicPr>
        <p:blipFill>
          <a:blip r:embed="rId5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14899" y="1059980"/>
            <a:ext cx="46400" cy="46701"/>
          </a:xfrm>
          <a:prstGeom prst="rect">
            <a:avLst/>
          </a:prstGeom>
          <a:noFill/>
          <a:extLst/>
        </p:spPr>
      </p:pic>
      <p:sp>
        <p:nvSpPr>
          <p:cNvPr id="599" name="Freeform 599"/>
          <p:cNvSpPr/>
          <p:nvPr/>
        </p:nvSpPr>
        <p:spPr>
          <a:xfrm rot="0" flipH="0" flipV="0">
            <a:off x="1524784" y="1071339"/>
            <a:ext cx="26085" cy="25844"/>
          </a:xfrm>
          <a:custGeom>
            <a:pathLst>
              <a:path w="26085" h="25844">
                <a:moveTo>
                  <a:pt x="23533" y="1676"/>
                </a:moveTo>
                <a:cubicBezTo>
                  <a:pt x="21946" y="0"/>
                  <a:pt x="16129" y="3225"/>
                  <a:pt x="10529" y="8876"/>
                </a:cubicBezTo>
                <a:cubicBezTo>
                  <a:pt x="1461" y="18008"/>
                  <a:pt x="0" y="25844"/>
                  <a:pt x="8192" y="21310"/>
                </a:cubicBezTo>
                <a:cubicBezTo>
                  <a:pt x="16396" y="16763"/>
                  <a:pt x="26085" y="4381"/>
                  <a:pt x="23533" y="1676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0" name="Picture 600"/>
          <p:cNvPicPr>
            <a:picLocks noChangeAspect="0" noChangeArrowheads="1"/>
          </p:cNvPicPr>
          <p:nvPr/>
        </p:nvPicPr>
        <p:blipFill>
          <a:blip r:embed="rId6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18447" y="1050404"/>
            <a:ext cx="34896" cy="41109"/>
          </a:xfrm>
          <a:prstGeom prst="rect">
            <a:avLst/>
          </a:prstGeom>
          <a:noFill/>
          <a:extLst/>
        </p:spPr>
      </p:pic>
      <p:sp>
        <p:nvSpPr>
          <p:cNvPr id="601" name="Freeform 601"/>
          <p:cNvSpPr/>
          <p:nvPr/>
        </p:nvSpPr>
        <p:spPr>
          <a:xfrm rot="0" flipH="0" flipV="0">
            <a:off x="1529594" y="1062839"/>
            <a:ext cx="12648" cy="18617"/>
          </a:xfrm>
          <a:custGeom>
            <a:pathLst>
              <a:path w="12648" h="18617">
                <a:moveTo>
                  <a:pt x="9842" y="279"/>
                </a:moveTo>
                <a:cubicBezTo>
                  <a:pt x="8115" y="0"/>
                  <a:pt x="5118" y="3301"/>
                  <a:pt x="3150" y="7619"/>
                </a:cubicBezTo>
                <a:cubicBezTo>
                  <a:pt x="0" y="14591"/>
                  <a:pt x="1791" y="18617"/>
                  <a:pt x="6007" y="14007"/>
                </a:cubicBezTo>
                <a:cubicBezTo>
                  <a:pt x="10235" y="9372"/>
                  <a:pt x="12648" y="723"/>
                  <a:pt x="9842" y="279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2" name="Picture 602"/>
          <p:cNvPicPr>
            <a:picLocks noChangeAspect="0" noChangeArrowheads="1"/>
          </p:cNvPicPr>
          <p:nvPr/>
        </p:nvPicPr>
        <p:blipFill>
          <a:blip r:embed="rId6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38643" y="1036994"/>
            <a:ext cx="87693" cy="83844"/>
          </a:xfrm>
          <a:prstGeom prst="rect">
            <a:avLst/>
          </a:prstGeom>
          <a:noFill/>
          <a:extLst/>
        </p:spPr>
      </p:pic>
      <p:sp>
        <p:nvSpPr>
          <p:cNvPr id="603" name="Freeform 603"/>
          <p:cNvSpPr/>
          <p:nvPr/>
        </p:nvSpPr>
        <p:spPr>
          <a:xfrm rot="0" flipH="0" flipV="0">
            <a:off x="1551359" y="1049686"/>
            <a:ext cx="62280" cy="58458"/>
          </a:xfrm>
          <a:custGeom>
            <a:pathLst>
              <a:path w="62280" h="58458">
                <a:moveTo>
                  <a:pt x="62280" y="0"/>
                </a:moveTo>
                <a:lnTo>
                  <a:pt x="0" y="37807"/>
                </a:lnTo>
                <a:moveTo>
                  <a:pt x="7899" y="58458"/>
                </a:moveTo>
                <a:lnTo>
                  <a:pt x="47345" y="33426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4" name="Picture 604"/>
          <p:cNvPicPr>
            <a:picLocks noChangeAspect="0" noChangeArrowheads="1"/>
          </p:cNvPicPr>
          <p:nvPr/>
        </p:nvPicPr>
        <p:blipFill>
          <a:blip r:embed="rId6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35557" y="1011949"/>
            <a:ext cx="93306" cy="67817"/>
          </a:xfrm>
          <a:prstGeom prst="rect">
            <a:avLst/>
          </a:prstGeom>
          <a:noFill/>
          <a:extLst/>
        </p:spPr>
      </p:pic>
      <p:sp>
        <p:nvSpPr>
          <p:cNvPr id="605" name="Freeform 605"/>
          <p:cNvSpPr/>
          <p:nvPr/>
        </p:nvSpPr>
        <p:spPr>
          <a:xfrm rot="0" flipH="0" flipV="0">
            <a:off x="1548262" y="1024644"/>
            <a:ext cx="67906" cy="42417"/>
          </a:xfrm>
          <a:custGeom>
            <a:pathLst>
              <a:path w="67906" h="42417">
                <a:moveTo>
                  <a:pt x="0" y="42417"/>
                </a:moveTo>
                <a:lnTo>
                  <a:pt x="67906" y="0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6" name="Picture 606"/>
          <p:cNvPicPr>
            <a:picLocks noChangeAspect="0" noChangeArrowheads="1"/>
          </p:cNvPicPr>
          <p:nvPr/>
        </p:nvPicPr>
        <p:blipFill>
          <a:blip r:embed="rId6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42757" y="992290"/>
            <a:ext cx="76733" cy="58725"/>
          </a:xfrm>
          <a:prstGeom prst="rect">
            <a:avLst/>
          </a:prstGeom>
          <a:noFill/>
          <a:extLst/>
        </p:spPr>
      </p:pic>
      <p:sp>
        <p:nvSpPr>
          <p:cNvPr id="607" name="Freeform 607"/>
          <p:cNvSpPr/>
          <p:nvPr/>
        </p:nvSpPr>
        <p:spPr>
          <a:xfrm rot="0" flipH="0" flipV="0">
            <a:off x="1555461" y="1004988"/>
            <a:ext cx="51333" cy="33324"/>
          </a:xfrm>
          <a:custGeom>
            <a:pathLst>
              <a:path w="51333" h="33324">
                <a:moveTo>
                  <a:pt x="51333" y="0"/>
                </a:moveTo>
                <a:lnTo>
                  <a:pt x="0" y="33324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8" name="Picture 608"/>
          <p:cNvPicPr>
            <a:picLocks noChangeAspect="0" noChangeArrowheads="1"/>
          </p:cNvPicPr>
          <p:nvPr/>
        </p:nvPicPr>
        <p:blipFill>
          <a:blip r:embed="rId6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48701" y="980263"/>
            <a:ext cx="53657" cy="43637"/>
          </a:xfrm>
          <a:prstGeom prst="rect">
            <a:avLst/>
          </a:prstGeom>
          <a:noFill/>
          <a:extLst/>
        </p:spPr>
      </p:pic>
      <p:sp>
        <p:nvSpPr>
          <p:cNvPr id="609" name="Freeform 609"/>
          <p:cNvSpPr/>
          <p:nvPr/>
        </p:nvSpPr>
        <p:spPr>
          <a:xfrm rot="0" flipH="0" flipV="0">
            <a:off x="1561415" y="992958"/>
            <a:ext cx="28244" cy="18249"/>
          </a:xfrm>
          <a:custGeom>
            <a:pathLst>
              <a:path w="28244" h="18249">
                <a:moveTo>
                  <a:pt x="28244" y="0"/>
                </a:moveTo>
                <a:lnTo>
                  <a:pt x="0" y="18249"/>
                </a:ln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0" name="Picture 610"/>
          <p:cNvPicPr>
            <a:picLocks noChangeAspect="0" noChangeArrowheads="1"/>
          </p:cNvPicPr>
          <p:nvPr/>
        </p:nvPicPr>
        <p:blipFill>
          <a:blip r:embed="rId6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72463" y="978536"/>
            <a:ext cx="55003" cy="79629"/>
          </a:xfrm>
          <a:prstGeom prst="rect">
            <a:avLst/>
          </a:prstGeom>
          <a:noFill/>
          <a:extLst/>
        </p:spPr>
      </p:pic>
      <p:sp>
        <p:nvSpPr>
          <p:cNvPr id="611" name="Freeform 611"/>
          <p:cNvSpPr/>
          <p:nvPr/>
        </p:nvSpPr>
        <p:spPr>
          <a:xfrm rot="0" flipH="0" flipV="0">
            <a:off x="1585159" y="991234"/>
            <a:ext cx="29603" cy="54228"/>
          </a:xfrm>
          <a:custGeom>
            <a:pathLst>
              <a:path w="29603" h="54228">
                <a:moveTo>
                  <a:pt x="29603" y="54228"/>
                </a:moveTo>
                <a:cubicBezTo>
                  <a:pt x="23469" y="36245"/>
                  <a:pt x="12839" y="17449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2" name="Picture 612"/>
          <p:cNvPicPr>
            <a:picLocks noChangeAspect="0" noChangeArrowheads="1"/>
          </p:cNvPicPr>
          <p:nvPr/>
        </p:nvPicPr>
        <p:blipFill>
          <a:blip r:embed="rId6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53057" y="973722"/>
            <a:ext cx="66344" cy="106795"/>
          </a:xfrm>
          <a:prstGeom prst="rect">
            <a:avLst/>
          </a:prstGeom>
          <a:noFill/>
          <a:extLst/>
        </p:spPr>
      </p:pic>
      <p:sp>
        <p:nvSpPr>
          <p:cNvPr id="613" name="Freeform 613"/>
          <p:cNvSpPr/>
          <p:nvPr/>
        </p:nvSpPr>
        <p:spPr>
          <a:xfrm rot="0" flipH="0" flipV="0">
            <a:off x="1565762" y="986418"/>
            <a:ext cx="40944" cy="81394"/>
          </a:xfrm>
          <a:custGeom>
            <a:pathLst>
              <a:path w="40944" h="81394">
                <a:moveTo>
                  <a:pt x="40944" y="81394"/>
                </a:moveTo>
                <a:cubicBezTo>
                  <a:pt x="30277" y="53734"/>
                  <a:pt x="15837" y="26124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4" name="Picture 614"/>
          <p:cNvPicPr>
            <a:picLocks noChangeAspect="0" noChangeArrowheads="1"/>
          </p:cNvPicPr>
          <p:nvPr/>
        </p:nvPicPr>
        <p:blipFill>
          <a:blip r:embed="rId6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47774" y="1004990"/>
            <a:ext cx="60172" cy="96659"/>
          </a:xfrm>
          <a:prstGeom prst="rect">
            <a:avLst/>
          </a:prstGeom>
          <a:noFill/>
          <a:extLst/>
        </p:spPr>
      </p:pic>
      <p:sp>
        <p:nvSpPr>
          <p:cNvPr id="615" name="Freeform 615"/>
          <p:cNvSpPr/>
          <p:nvPr/>
        </p:nvSpPr>
        <p:spPr>
          <a:xfrm rot="0" flipH="0" flipV="0">
            <a:off x="1560475" y="1017693"/>
            <a:ext cx="34772" cy="71259"/>
          </a:xfrm>
          <a:custGeom>
            <a:pathLst>
              <a:path w="34772" h="71259">
                <a:moveTo>
                  <a:pt x="34772" y="71259"/>
                </a:moveTo>
                <a:cubicBezTo>
                  <a:pt x="25857" y="46075"/>
                  <a:pt x="16142" y="22606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6" name="Picture 616"/>
          <p:cNvPicPr>
            <a:picLocks noChangeAspect="0" noChangeArrowheads="1"/>
          </p:cNvPicPr>
          <p:nvPr/>
        </p:nvPicPr>
        <p:blipFill>
          <a:blip r:embed="rId6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40687" y="1031723"/>
            <a:ext cx="54902" cy="84937"/>
          </a:xfrm>
          <a:prstGeom prst="rect">
            <a:avLst/>
          </a:prstGeom>
          <a:noFill/>
          <a:extLst/>
        </p:spPr>
      </p:pic>
      <p:sp>
        <p:nvSpPr>
          <p:cNvPr id="617" name="Freeform 617"/>
          <p:cNvSpPr/>
          <p:nvPr/>
        </p:nvSpPr>
        <p:spPr>
          <a:xfrm rot="0" flipH="0" flipV="0">
            <a:off x="1553392" y="1044428"/>
            <a:ext cx="29489" cy="59537"/>
          </a:xfrm>
          <a:custGeom>
            <a:pathLst>
              <a:path w="29489" h="59537">
                <a:moveTo>
                  <a:pt x="29489" y="59537"/>
                </a:moveTo>
                <a:cubicBezTo>
                  <a:pt x="21679" y="37389"/>
                  <a:pt x="10833" y="14859"/>
                  <a:pt x="0" y="0"/>
                </a:cubicBezTo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8" name="Picture 618"/>
          <p:cNvPicPr>
            <a:picLocks noChangeAspect="0" noChangeArrowheads="1"/>
          </p:cNvPicPr>
          <p:nvPr/>
        </p:nvPicPr>
        <p:blipFill>
          <a:blip r:embed="rId6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64487" y="1018884"/>
            <a:ext cx="201840" cy="114248"/>
          </a:xfrm>
          <a:prstGeom prst="rect">
            <a:avLst/>
          </a:prstGeom>
          <a:noFill/>
          <a:extLst/>
        </p:spPr>
      </p:pic>
      <p:sp>
        <p:nvSpPr>
          <p:cNvPr id="619" name="Freeform 619"/>
          <p:cNvSpPr/>
          <p:nvPr/>
        </p:nvSpPr>
        <p:spPr>
          <a:xfrm rot="0" flipH="0" flipV="0">
            <a:off x="1777196" y="1031573"/>
            <a:ext cx="176441" cy="88861"/>
          </a:xfrm>
          <a:custGeom>
            <a:pathLst>
              <a:path w="176441" h="88861">
                <a:moveTo>
                  <a:pt x="0" y="0"/>
                </a:moveTo>
                <a:cubicBezTo>
                  <a:pt x="31381" y="114"/>
                  <a:pt x="60896" y="2501"/>
                  <a:pt x="89103" y="6565"/>
                </a:cubicBezTo>
                <a:cubicBezTo>
                  <a:pt x="89687" y="29832"/>
                  <a:pt x="125171" y="51739"/>
                  <a:pt x="173647" y="73126"/>
                </a:cubicBezTo>
                <a:cubicBezTo>
                  <a:pt x="170942" y="76288"/>
                  <a:pt x="171335" y="79362"/>
                  <a:pt x="175526" y="82334"/>
                </a:cubicBezTo>
                <a:cubicBezTo>
                  <a:pt x="172885" y="84950"/>
                  <a:pt x="172554" y="87198"/>
                  <a:pt x="176441" y="88861"/>
                </a:cubicBezTo>
                <a:cubicBezTo>
                  <a:pt x="95770" y="88074"/>
                  <a:pt x="37477" y="57759"/>
                  <a:pt x="0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Freeform 620"/>
          <p:cNvSpPr/>
          <p:nvPr/>
        </p:nvSpPr>
        <p:spPr>
          <a:xfrm rot="0" flipH="0" flipV="0">
            <a:off x="1798485" y="1032342"/>
            <a:ext cx="133095" cy="83388"/>
          </a:xfrm>
          <a:custGeom>
            <a:pathLst>
              <a:path w="133095" h="83388">
                <a:moveTo>
                  <a:pt x="0" y="0"/>
                </a:moveTo>
                <a:cubicBezTo>
                  <a:pt x="16611" y="33705"/>
                  <a:pt x="60769" y="61569"/>
                  <a:pt x="133095" y="83388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1" name="Picture 621"/>
          <p:cNvPicPr>
            <a:picLocks noChangeAspect="0" noChangeArrowheads="1"/>
          </p:cNvPicPr>
          <p:nvPr/>
        </p:nvPicPr>
        <p:blipFill>
          <a:blip r:embed="rId6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73834" y="1018541"/>
            <a:ext cx="201828" cy="114248"/>
          </a:xfrm>
          <a:prstGeom prst="rect">
            <a:avLst/>
          </a:prstGeom>
          <a:noFill/>
          <a:extLst/>
        </p:spPr>
      </p:pic>
      <p:sp>
        <p:nvSpPr>
          <p:cNvPr id="622" name="Freeform 622"/>
          <p:cNvSpPr/>
          <p:nvPr/>
        </p:nvSpPr>
        <p:spPr>
          <a:xfrm rot="0" flipH="0" flipV="0">
            <a:off x="1586536" y="1031250"/>
            <a:ext cx="176428" cy="88836"/>
          </a:xfrm>
          <a:custGeom>
            <a:pathLst>
              <a:path w="176428" h="88836">
                <a:moveTo>
                  <a:pt x="176428" y="0"/>
                </a:moveTo>
                <a:cubicBezTo>
                  <a:pt x="145047" y="101"/>
                  <a:pt x="115532" y="2476"/>
                  <a:pt x="87325" y="6540"/>
                </a:cubicBezTo>
                <a:cubicBezTo>
                  <a:pt x="86754" y="29819"/>
                  <a:pt x="51283" y="51727"/>
                  <a:pt x="2781" y="73113"/>
                </a:cubicBezTo>
                <a:cubicBezTo>
                  <a:pt x="5486" y="76263"/>
                  <a:pt x="5093" y="79349"/>
                  <a:pt x="902" y="82334"/>
                </a:cubicBezTo>
                <a:cubicBezTo>
                  <a:pt x="3543" y="84924"/>
                  <a:pt x="3874" y="87198"/>
                  <a:pt x="0" y="88836"/>
                </a:cubicBezTo>
                <a:cubicBezTo>
                  <a:pt x="80671" y="88061"/>
                  <a:pt x="138951" y="57734"/>
                  <a:pt x="176428" y="0"/>
                </a:cubicBezTo>
                <a:close/>
              </a:path>
            </a:pathLst>
          </a:custGeom>
          <a:noFill/>
          <a:ln w="539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Freeform 623"/>
          <p:cNvSpPr/>
          <p:nvPr/>
        </p:nvSpPr>
        <p:spPr>
          <a:xfrm rot="0" flipH="0" flipV="0">
            <a:off x="1608592" y="1032001"/>
            <a:ext cx="133083" cy="83388"/>
          </a:xfrm>
          <a:custGeom>
            <a:pathLst>
              <a:path w="133083" h="83388">
                <a:moveTo>
                  <a:pt x="133083" y="0"/>
                </a:moveTo>
                <a:cubicBezTo>
                  <a:pt x="116472" y="33731"/>
                  <a:pt x="72314" y="61569"/>
                  <a:pt x="0" y="83388"/>
                </a:cubicBezTo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4" name="Picture 624"/>
          <p:cNvPicPr>
            <a:picLocks noChangeAspect="0" noChangeArrowheads="1"/>
          </p:cNvPicPr>
          <p:nvPr/>
        </p:nvPicPr>
        <p:blipFill>
          <a:blip r:embed="rId6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48920" y="1705687"/>
            <a:ext cx="60025" cy="165875"/>
          </a:xfrm>
          <a:prstGeom prst="rect">
            <a:avLst/>
          </a:prstGeom>
          <a:noFill/>
          <a:extLst/>
        </p:spPr>
      </p:pic>
      <p:sp>
        <p:nvSpPr>
          <p:cNvPr id="625" name="Freeform 625"/>
          <p:cNvSpPr/>
          <p:nvPr/>
        </p:nvSpPr>
        <p:spPr>
          <a:xfrm rot="0" flipH="0" flipV="0">
            <a:off x="1457675" y="1718384"/>
            <a:ext cx="39178" cy="148259"/>
          </a:xfrm>
          <a:custGeom>
            <a:pathLst>
              <a:path w="39178" h="148259">
                <a:moveTo>
                  <a:pt x="38353" y="0"/>
                </a:moveTo>
                <a:lnTo>
                  <a:pt x="38265" y="134645"/>
                </a:lnTo>
                <a:cubicBezTo>
                  <a:pt x="38239" y="148259"/>
                  <a:pt x="14478" y="136029"/>
                  <a:pt x="9613" y="122085"/>
                </a:cubicBezTo>
                <a:cubicBezTo>
                  <a:pt x="5816" y="111163"/>
                  <a:pt x="0" y="38900"/>
                  <a:pt x="7797" y="39992"/>
                </a:cubicBezTo>
                <a:cubicBezTo>
                  <a:pt x="13449" y="40779"/>
                  <a:pt x="31318" y="22517"/>
                  <a:pt x="34251" y="17018"/>
                </a:cubicBezTo>
                <a:cubicBezTo>
                  <a:pt x="37566" y="10795"/>
                  <a:pt x="39178" y="3556"/>
                  <a:pt x="38353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6" name="Picture 626"/>
          <p:cNvPicPr>
            <a:picLocks noChangeAspect="0" noChangeArrowheads="1"/>
          </p:cNvPicPr>
          <p:nvPr/>
        </p:nvPicPr>
        <p:blipFill>
          <a:blip r:embed="rId6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76105" y="1699946"/>
            <a:ext cx="117959" cy="162090"/>
          </a:xfrm>
          <a:prstGeom prst="rect">
            <a:avLst/>
          </a:prstGeom>
          <a:noFill/>
          <a:extLst/>
        </p:spPr>
      </p:pic>
      <p:sp>
        <p:nvSpPr>
          <p:cNvPr id="627" name="Freeform 627"/>
          <p:cNvSpPr/>
          <p:nvPr/>
        </p:nvSpPr>
        <p:spPr>
          <a:xfrm rot="0" flipH="0" flipV="0">
            <a:off x="1377872" y="1709600"/>
            <a:ext cx="105739" cy="139737"/>
          </a:xfrm>
          <a:custGeom>
            <a:pathLst>
              <a:path w="105739" h="139737">
                <a:moveTo>
                  <a:pt x="37274" y="5943"/>
                </a:moveTo>
                <a:cubicBezTo>
                  <a:pt x="53644" y="0"/>
                  <a:pt x="105739" y="2565"/>
                  <a:pt x="103415" y="16953"/>
                </a:cubicBezTo>
                <a:cubicBezTo>
                  <a:pt x="92226" y="86880"/>
                  <a:pt x="69747" y="138962"/>
                  <a:pt x="27889" y="139737"/>
                </a:cubicBezTo>
                <a:cubicBezTo>
                  <a:pt x="0" y="114121"/>
                  <a:pt x="8890" y="77278"/>
                  <a:pt x="37274" y="5943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8" name="Picture 628"/>
          <p:cNvPicPr>
            <a:picLocks noChangeAspect="0" noChangeArrowheads="1"/>
          </p:cNvPicPr>
          <p:nvPr/>
        </p:nvPicPr>
        <p:blipFill>
          <a:blip r:embed="rId6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10040" y="1669123"/>
            <a:ext cx="118456" cy="182347"/>
          </a:xfrm>
          <a:prstGeom prst="rect">
            <a:avLst/>
          </a:prstGeom>
          <a:noFill/>
          <a:extLst/>
        </p:spPr>
      </p:pic>
      <p:sp>
        <p:nvSpPr>
          <p:cNvPr id="629" name="Freeform 629"/>
          <p:cNvSpPr/>
          <p:nvPr/>
        </p:nvSpPr>
        <p:spPr>
          <a:xfrm rot="0" flipH="0" flipV="0">
            <a:off x="1308625" y="1676306"/>
            <a:ext cx="110565" cy="162470"/>
          </a:xfrm>
          <a:custGeom>
            <a:pathLst>
              <a:path w="110565" h="162470">
                <a:moveTo>
                  <a:pt x="46977" y="21031"/>
                </a:moveTo>
                <a:cubicBezTo>
                  <a:pt x="58254" y="16942"/>
                  <a:pt x="91922" y="0"/>
                  <a:pt x="104762" y="7328"/>
                </a:cubicBezTo>
                <a:cubicBezTo>
                  <a:pt x="110565" y="10630"/>
                  <a:pt x="104139" y="35204"/>
                  <a:pt x="103428" y="39687"/>
                </a:cubicBezTo>
                <a:cubicBezTo>
                  <a:pt x="92227" y="109613"/>
                  <a:pt x="69748" y="161696"/>
                  <a:pt x="27889" y="162470"/>
                </a:cubicBezTo>
                <a:cubicBezTo>
                  <a:pt x="0" y="136854"/>
                  <a:pt x="18618" y="92366"/>
                  <a:pt x="46977" y="21031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0" name="Picture 630"/>
          <p:cNvPicPr>
            <a:picLocks noChangeAspect="0" noChangeArrowheads="1"/>
          </p:cNvPicPr>
          <p:nvPr/>
        </p:nvPicPr>
        <p:blipFill>
          <a:blip r:embed="rId6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25817" y="1646974"/>
            <a:ext cx="166616" cy="188259"/>
          </a:xfrm>
          <a:prstGeom prst="rect">
            <a:avLst/>
          </a:prstGeom>
          <a:noFill/>
          <a:extLst/>
        </p:spPr>
      </p:pic>
      <p:sp>
        <p:nvSpPr>
          <p:cNvPr id="631" name="Freeform 631"/>
          <p:cNvSpPr/>
          <p:nvPr/>
        </p:nvSpPr>
        <p:spPr>
          <a:xfrm rot="0" flipH="0" flipV="0">
            <a:off x="1227926" y="1656501"/>
            <a:ext cx="190029" cy="174878"/>
          </a:xfrm>
          <a:custGeom>
            <a:pathLst>
              <a:path w="190029" h="174878">
                <a:moveTo>
                  <a:pt x="84759" y="16205"/>
                </a:moveTo>
                <a:cubicBezTo>
                  <a:pt x="92480" y="15672"/>
                  <a:pt x="123481" y="3950"/>
                  <a:pt x="135660" y="3239"/>
                </a:cubicBezTo>
                <a:cubicBezTo>
                  <a:pt x="190029" y="0"/>
                  <a:pt x="96455" y="174878"/>
                  <a:pt x="13132" y="165684"/>
                </a:cubicBezTo>
                <a:cubicBezTo>
                  <a:pt x="0" y="125107"/>
                  <a:pt x="40081" y="74142"/>
                  <a:pt x="84759" y="16205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2" name="Picture 632"/>
          <p:cNvPicPr>
            <a:picLocks noChangeAspect="0" noChangeArrowheads="1"/>
          </p:cNvPicPr>
          <p:nvPr/>
        </p:nvPicPr>
        <p:blipFill>
          <a:blip r:embed="rId6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38604" y="1612888"/>
            <a:ext cx="192543" cy="195344"/>
          </a:xfrm>
          <a:prstGeom prst="rect">
            <a:avLst/>
          </a:prstGeom>
          <a:noFill/>
          <a:extLst/>
        </p:spPr>
      </p:pic>
      <p:sp>
        <p:nvSpPr>
          <p:cNvPr id="633" name="Freeform 633"/>
          <p:cNvSpPr/>
          <p:nvPr/>
        </p:nvSpPr>
        <p:spPr>
          <a:xfrm rot="0" flipH="0" flipV="0">
            <a:off x="1138830" y="1619599"/>
            <a:ext cx="190664" cy="194867"/>
          </a:xfrm>
          <a:custGeom>
            <a:pathLst>
              <a:path w="190664" h="194867">
                <a:moveTo>
                  <a:pt x="137274" y="8216"/>
                </a:moveTo>
                <a:cubicBezTo>
                  <a:pt x="153885" y="9384"/>
                  <a:pt x="175500" y="0"/>
                  <a:pt x="178561" y="12749"/>
                </a:cubicBezTo>
                <a:cubicBezTo>
                  <a:pt x="190664" y="62826"/>
                  <a:pt x="97269" y="194867"/>
                  <a:pt x="14008" y="173633"/>
                </a:cubicBezTo>
                <a:cubicBezTo>
                  <a:pt x="0" y="122414"/>
                  <a:pt x="84951" y="59346"/>
                  <a:pt x="137274" y="821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4" name="Picture 634"/>
          <p:cNvPicPr>
            <a:picLocks noChangeAspect="0" noChangeArrowheads="1"/>
          </p:cNvPicPr>
          <p:nvPr/>
        </p:nvPicPr>
        <p:blipFill>
          <a:blip r:embed="rId6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85943" y="1580414"/>
            <a:ext cx="219870" cy="169481"/>
          </a:xfrm>
          <a:prstGeom prst="rect">
            <a:avLst/>
          </a:prstGeom>
          <a:noFill/>
          <a:extLst/>
        </p:spPr>
      </p:pic>
      <p:sp>
        <p:nvSpPr>
          <p:cNvPr id="635" name="Freeform 635"/>
          <p:cNvSpPr/>
          <p:nvPr/>
        </p:nvSpPr>
        <p:spPr>
          <a:xfrm rot="0" flipH="0" flipV="0">
            <a:off x="1095655" y="1593012"/>
            <a:ext cx="198868" cy="174383"/>
          </a:xfrm>
          <a:custGeom>
            <a:pathLst>
              <a:path w="198868" h="174383">
                <a:moveTo>
                  <a:pt x="157987" y="101"/>
                </a:moveTo>
                <a:cubicBezTo>
                  <a:pt x="173988" y="4698"/>
                  <a:pt x="197077" y="0"/>
                  <a:pt x="197445" y="13105"/>
                </a:cubicBezTo>
                <a:cubicBezTo>
                  <a:pt x="198868" y="64604"/>
                  <a:pt x="80098" y="174383"/>
                  <a:pt x="3060" y="136321"/>
                </a:cubicBezTo>
                <a:cubicBezTo>
                  <a:pt x="0" y="83311"/>
                  <a:pt x="96189" y="39255"/>
                  <a:pt x="157987" y="101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6" name="Picture 636"/>
          <p:cNvPicPr>
            <a:picLocks noChangeAspect="0" noChangeArrowheads="1"/>
          </p:cNvPicPr>
          <p:nvPr/>
        </p:nvPicPr>
        <p:blipFill>
          <a:blip r:embed="rId6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33513" y="1550836"/>
            <a:ext cx="248104" cy="131917"/>
          </a:xfrm>
          <a:prstGeom prst="rect">
            <a:avLst/>
          </a:prstGeom>
          <a:noFill/>
          <a:extLst/>
        </p:spPr>
      </p:pic>
      <p:sp>
        <p:nvSpPr>
          <p:cNvPr id="637" name="Freeform 637"/>
          <p:cNvSpPr/>
          <p:nvPr/>
        </p:nvSpPr>
        <p:spPr>
          <a:xfrm rot="0" flipH="0" flipV="0">
            <a:off x="1046215" y="1563528"/>
            <a:ext cx="225907" cy="143002"/>
          </a:xfrm>
          <a:custGeom>
            <a:pathLst>
              <a:path w="225907" h="143002">
                <a:moveTo>
                  <a:pt x="188582" y="0"/>
                </a:moveTo>
                <a:cubicBezTo>
                  <a:pt x="202475" y="9182"/>
                  <a:pt x="225907" y="11595"/>
                  <a:pt x="222338" y="24206"/>
                </a:cubicBezTo>
                <a:cubicBezTo>
                  <a:pt x="208292" y="73774"/>
                  <a:pt x="62116" y="143002"/>
                  <a:pt x="0" y="83629"/>
                </a:cubicBezTo>
                <a:cubicBezTo>
                  <a:pt x="12929" y="32143"/>
                  <a:pt x="117907" y="18872"/>
                  <a:pt x="188582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8" name="Picture 638"/>
          <p:cNvPicPr>
            <a:picLocks noChangeAspect="0" noChangeArrowheads="1"/>
          </p:cNvPicPr>
          <p:nvPr/>
        </p:nvPicPr>
        <p:blipFill>
          <a:blip r:embed="rId6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94524" y="1497851"/>
            <a:ext cx="317651" cy="115030"/>
          </a:xfrm>
          <a:prstGeom prst="rect">
            <a:avLst/>
          </a:prstGeom>
          <a:noFill/>
          <a:extLst/>
        </p:spPr>
      </p:pic>
      <p:sp>
        <p:nvSpPr>
          <p:cNvPr id="639" name="Freeform 639"/>
          <p:cNvSpPr/>
          <p:nvPr/>
        </p:nvSpPr>
        <p:spPr>
          <a:xfrm rot="0" flipH="0" flipV="0">
            <a:off x="1007230" y="1510551"/>
            <a:ext cx="293966" cy="119519"/>
          </a:xfrm>
          <a:custGeom>
            <a:pathLst>
              <a:path w="293966" h="119519">
                <a:moveTo>
                  <a:pt x="227698" y="0"/>
                </a:moveTo>
                <a:cubicBezTo>
                  <a:pt x="232955" y="4851"/>
                  <a:pt x="293966" y="36398"/>
                  <a:pt x="292213" y="38709"/>
                </a:cubicBezTo>
                <a:cubicBezTo>
                  <a:pt x="259232" y="82550"/>
                  <a:pt x="49060" y="119519"/>
                  <a:pt x="0" y="54305"/>
                </a:cubicBezTo>
                <a:cubicBezTo>
                  <a:pt x="21082" y="5587"/>
                  <a:pt x="154902" y="7162"/>
                  <a:pt x="227698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0" name="Picture 640"/>
          <p:cNvPicPr>
            <a:picLocks noChangeAspect="0" noChangeArrowheads="1"/>
          </p:cNvPicPr>
          <p:nvPr/>
        </p:nvPicPr>
        <p:blipFill>
          <a:blip r:embed="rId6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8336" y="1431482"/>
            <a:ext cx="314303" cy="115461"/>
          </a:xfrm>
          <a:prstGeom prst="rect">
            <a:avLst/>
          </a:prstGeom>
          <a:noFill/>
          <a:extLst/>
        </p:spPr>
      </p:pic>
      <p:sp>
        <p:nvSpPr>
          <p:cNvPr id="641" name="Freeform 641"/>
          <p:cNvSpPr/>
          <p:nvPr/>
        </p:nvSpPr>
        <p:spPr>
          <a:xfrm rot="0" flipH="0" flipV="0">
            <a:off x="981024" y="1423770"/>
            <a:ext cx="291045" cy="125831"/>
          </a:xfrm>
          <a:custGeom>
            <a:pathLst>
              <a:path w="291045" h="125831">
                <a:moveTo>
                  <a:pt x="234048" y="38468"/>
                </a:moveTo>
                <a:cubicBezTo>
                  <a:pt x="238137" y="44335"/>
                  <a:pt x="291045" y="88137"/>
                  <a:pt x="288848" y="90029"/>
                </a:cubicBezTo>
                <a:cubicBezTo>
                  <a:pt x="247294" y="125831"/>
                  <a:pt x="34087" y="117258"/>
                  <a:pt x="0" y="43116"/>
                </a:cubicBezTo>
                <a:cubicBezTo>
                  <a:pt x="30976" y="0"/>
                  <a:pt x="161379" y="29998"/>
                  <a:pt x="234048" y="3846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2" name="Picture 642"/>
          <p:cNvPicPr>
            <a:picLocks noChangeAspect="0" noChangeArrowheads="1"/>
          </p:cNvPicPr>
          <p:nvPr/>
        </p:nvPicPr>
        <p:blipFill>
          <a:blip r:embed="rId6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6050" y="1336536"/>
            <a:ext cx="315577" cy="148662"/>
          </a:xfrm>
          <a:prstGeom prst="rect">
            <a:avLst/>
          </a:prstGeom>
          <a:noFill/>
          <a:extLst/>
        </p:spPr>
      </p:pic>
      <p:sp>
        <p:nvSpPr>
          <p:cNvPr id="643" name="Freeform 643"/>
          <p:cNvSpPr/>
          <p:nvPr/>
        </p:nvSpPr>
        <p:spPr>
          <a:xfrm rot="0" flipH="0" flipV="0">
            <a:off x="978618" y="1325433"/>
            <a:ext cx="291819" cy="167373"/>
          </a:xfrm>
          <a:custGeom>
            <a:pathLst>
              <a:path w="291819" h="167373">
                <a:moveTo>
                  <a:pt x="288810" y="71196"/>
                </a:moveTo>
                <a:cubicBezTo>
                  <a:pt x="291819" y="77672"/>
                  <a:pt x="289749" y="137832"/>
                  <a:pt x="287261" y="139318"/>
                </a:cubicBezTo>
                <a:cubicBezTo>
                  <a:pt x="240131" y="167373"/>
                  <a:pt x="20688" y="116001"/>
                  <a:pt x="0" y="37059"/>
                </a:cubicBezTo>
                <a:cubicBezTo>
                  <a:pt x="37985" y="0"/>
                  <a:pt x="218719" y="50229"/>
                  <a:pt x="288810" y="7119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4" name="Picture 644"/>
          <p:cNvPicPr>
            <a:picLocks noChangeAspect="0" noChangeArrowheads="1"/>
          </p:cNvPicPr>
          <p:nvPr/>
        </p:nvPicPr>
        <p:blipFill>
          <a:blip r:embed="rId6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9647" y="1242848"/>
            <a:ext cx="298398" cy="198538"/>
          </a:xfrm>
          <a:prstGeom prst="rect">
            <a:avLst/>
          </a:prstGeom>
          <a:noFill/>
          <a:extLst/>
        </p:spPr>
      </p:pic>
      <p:sp>
        <p:nvSpPr>
          <p:cNvPr id="645" name="Freeform 645"/>
          <p:cNvSpPr/>
          <p:nvPr/>
        </p:nvSpPr>
        <p:spPr>
          <a:xfrm rot="0" flipH="0" flipV="0">
            <a:off x="1002344" y="1233343"/>
            <a:ext cx="274332" cy="209866"/>
          </a:xfrm>
          <a:custGeom>
            <a:pathLst>
              <a:path w="274332" h="209866">
                <a:moveTo>
                  <a:pt x="272910" y="127698"/>
                </a:moveTo>
                <a:cubicBezTo>
                  <a:pt x="274332" y="134708"/>
                  <a:pt x="258331" y="192721"/>
                  <a:pt x="255550" y="193585"/>
                </a:cubicBezTo>
                <a:cubicBezTo>
                  <a:pt x="203175" y="209866"/>
                  <a:pt x="1727" y="108788"/>
                  <a:pt x="0" y="27203"/>
                </a:cubicBezTo>
                <a:cubicBezTo>
                  <a:pt x="45606" y="0"/>
                  <a:pt x="209652" y="90970"/>
                  <a:pt x="272910" y="12769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6" name="Picture 646"/>
          <p:cNvPicPr>
            <a:picLocks noChangeAspect="0" noChangeArrowheads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17476" y="1100544"/>
            <a:ext cx="282698" cy="291427"/>
          </a:xfrm>
          <a:prstGeom prst="rect">
            <a:avLst/>
          </a:prstGeom>
          <a:noFill/>
          <a:extLst/>
        </p:spPr>
      </p:pic>
      <p:sp>
        <p:nvSpPr>
          <p:cNvPr id="647" name="Freeform 647"/>
          <p:cNvSpPr/>
          <p:nvPr/>
        </p:nvSpPr>
        <p:spPr>
          <a:xfrm rot="0" flipH="0" flipV="0">
            <a:off x="1000348" y="1113242"/>
            <a:ext cx="287133" cy="266026"/>
          </a:xfrm>
          <a:custGeom>
            <a:pathLst>
              <a:path w="287133" h="266026">
                <a:moveTo>
                  <a:pt x="44576" y="0"/>
                </a:moveTo>
                <a:cubicBezTo>
                  <a:pt x="124497" y="83997"/>
                  <a:pt x="197445" y="151117"/>
                  <a:pt x="287133" y="219468"/>
                </a:cubicBezTo>
                <a:lnTo>
                  <a:pt x="258177" y="266026"/>
                </a:lnTo>
                <a:cubicBezTo>
                  <a:pt x="52373" y="174548"/>
                  <a:pt x="0" y="86258"/>
                  <a:pt x="44576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8" name="Picture 648"/>
          <p:cNvPicPr>
            <a:picLocks noChangeAspect="0" noChangeArrowheads="1"/>
          </p:cNvPicPr>
          <p:nvPr/>
        </p:nvPicPr>
        <p:blipFill>
          <a:blip r:embed="rId6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75506" y="972617"/>
            <a:ext cx="246194" cy="381203"/>
          </a:xfrm>
          <a:prstGeom prst="rect">
            <a:avLst/>
          </a:prstGeom>
          <a:noFill/>
          <a:extLst/>
        </p:spPr>
      </p:pic>
      <p:sp>
        <p:nvSpPr>
          <p:cNvPr id="649" name="Freeform 649"/>
          <p:cNvSpPr/>
          <p:nvPr/>
        </p:nvSpPr>
        <p:spPr>
          <a:xfrm rot="0" flipH="0" flipV="0">
            <a:off x="1042797" y="985312"/>
            <a:ext cx="266204" cy="355815"/>
          </a:xfrm>
          <a:custGeom>
            <a:pathLst>
              <a:path w="266204" h="355815">
                <a:moveTo>
                  <a:pt x="78613" y="0"/>
                </a:moveTo>
                <a:cubicBezTo>
                  <a:pt x="122936" y="114515"/>
                  <a:pt x="152044" y="183286"/>
                  <a:pt x="241731" y="251637"/>
                </a:cubicBezTo>
                <a:lnTo>
                  <a:pt x="266204" y="355815"/>
                </a:lnTo>
                <a:cubicBezTo>
                  <a:pt x="60389" y="264325"/>
                  <a:pt x="0" y="67881"/>
                  <a:pt x="78613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Freeform 650"/>
          <p:cNvSpPr/>
          <p:nvPr/>
        </p:nvSpPr>
        <p:spPr>
          <a:xfrm rot="0" flipH="0" flipV="0">
            <a:off x="1067983" y="1136110"/>
            <a:ext cx="428027" cy="670356"/>
          </a:xfrm>
          <a:custGeom>
            <a:pathLst>
              <a:path w="428027" h="670356">
                <a:moveTo>
                  <a:pt x="384327" y="573455"/>
                </a:moveTo>
                <a:cubicBezTo>
                  <a:pt x="377546" y="616190"/>
                  <a:pt x="370611" y="635278"/>
                  <a:pt x="357861" y="670356"/>
                </a:cubicBezTo>
                <a:cubicBezTo>
                  <a:pt x="363614" y="626629"/>
                  <a:pt x="360705" y="622718"/>
                  <a:pt x="361264" y="586637"/>
                </a:cubicBezTo>
                <a:moveTo>
                  <a:pt x="358178" y="538937"/>
                </a:moveTo>
                <a:cubicBezTo>
                  <a:pt x="337693" y="577074"/>
                  <a:pt x="315354" y="609815"/>
                  <a:pt x="291745" y="638720"/>
                </a:cubicBezTo>
                <a:cubicBezTo>
                  <a:pt x="313830" y="600124"/>
                  <a:pt x="331140" y="563854"/>
                  <a:pt x="343560" y="529983"/>
                </a:cubicBezTo>
                <a:moveTo>
                  <a:pt x="296063" y="531736"/>
                </a:moveTo>
                <a:cubicBezTo>
                  <a:pt x="273431" y="568642"/>
                  <a:pt x="249314" y="600086"/>
                  <a:pt x="224079" y="627582"/>
                </a:cubicBezTo>
                <a:cubicBezTo>
                  <a:pt x="248323" y="590307"/>
                  <a:pt x="267653" y="555079"/>
                  <a:pt x="281978" y="521957"/>
                </a:cubicBezTo>
                <a:moveTo>
                  <a:pt x="251828" y="511772"/>
                </a:moveTo>
                <a:cubicBezTo>
                  <a:pt x="201790" y="563588"/>
                  <a:pt x="205981" y="554545"/>
                  <a:pt x="157874" y="594029"/>
                </a:cubicBezTo>
                <a:cubicBezTo>
                  <a:pt x="200622" y="548309"/>
                  <a:pt x="217043" y="533997"/>
                  <a:pt x="253886" y="486613"/>
                </a:cubicBezTo>
                <a:moveTo>
                  <a:pt x="227978" y="481546"/>
                </a:moveTo>
                <a:cubicBezTo>
                  <a:pt x="170320" y="524751"/>
                  <a:pt x="169405" y="521195"/>
                  <a:pt x="113221" y="546557"/>
                </a:cubicBezTo>
                <a:cubicBezTo>
                  <a:pt x="169443" y="514261"/>
                  <a:pt x="190094" y="497967"/>
                  <a:pt x="234010" y="457035"/>
                </a:cubicBezTo>
                <a:moveTo>
                  <a:pt x="231927" y="446976"/>
                </a:moveTo>
                <a:cubicBezTo>
                  <a:pt x="158877" y="476199"/>
                  <a:pt x="115138" y="491413"/>
                  <a:pt x="53950" y="494462"/>
                </a:cubicBezTo>
                <a:cubicBezTo>
                  <a:pt x="117729" y="483781"/>
                  <a:pt x="158280" y="472592"/>
                  <a:pt x="211544" y="444906"/>
                </a:cubicBezTo>
                <a:moveTo>
                  <a:pt x="208572" y="411530"/>
                </a:moveTo>
                <a:cubicBezTo>
                  <a:pt x="131458" y="427012"/>
                  <a:pt x="82969" y="432511"/>
                  <a:pt x="23216" y="420217"/>
                </a:cubicBezTo>
                <a:cubicBezTo>
                  <a:pt x="87884" y="421310"/>
                  <a:pt x="131509" y="423342"/>
                  <a:pt x="188938" y="405803"/>
                </a:cubicBezTo>
                <a:moveTo>
                  <a:pt x="202311" y="358533"/>
                </a:moveTo>
                <a:cubicBezTo>
                  <a:pt x="123889" y="364769"/>
                  <a:pt x="75095" y="364528"/>
                  <a:pt x="17221" y="345249"/>
                </a:cubicBezTo>
                <a:cubicBezTo>
                  <a:pt x="81382" y="351625"/>
                  <a:pt x="122898" y="357035"/>
                  <a:pt x="181991" y="346405"/>
                </a:cubicBezTo>
                <a:moveTo>
                  <a:pt x="179362" y="318770"/>
                </a:moveTo>
                <a:cubicBezTo>
                  <a:pt x="101841" y="305447"/>
                  <a:pt x="51321" y="287883"/>
                  <a:pt x="0" y="254889"/>
                </a:cubicBezTo>
                <a:cubicBezTo>
                  <a:pt x="60605" y="276910"/>
                  <a:pt x="103391" y="292201"/>
                  <a:pt x="163284" y="296494"/>
                </a:cubicBezTo>
                <a:moveTo>
                  <a:pt x="189560" y="265912"/>
                </a:moveTo>
                <a:cubicBezTo>
                  <a:pt x="114719" y="241617"/>
                  <a:pt x="67234" y="216992"/>
                  <a:pt x="21171" y="177012"/>
                </a:cubicBezTo>
                <a:cubicBezTo>
                  <a:pt x="77991" y="207480"/>
                  <a:pt x="118161" y="228727"/>
                  <a:pt x="176809" y="241554"/>
                </a:cubicBezTo>
                <a:moveTo>
                  <a:pt x="179845" y="217513"/>
                </a:moveTo>
                <a:cubicBezTo>
                  <a:pt x="112522" y="176860"/>
                  <a:pt x="72174" y="138226"/>
                  <a:pt x="36411" y="88798"/>
                </a:cubicBezTo>
                <a:cubicBezTo>
                  <a:pt x="84811" y="131394"/>
                  <a:pt x="118796" y="165074"/>
                  <a:pt x="172987" y="190893"/>
                </a:cubicBezTo>
                <a:moveTo>
                  <a:pt x="201498" y="158839"/>
                </a:moveTo>
                <a:cubicBezTo>
                  <a:pt x="141859" y="107556"/>
                  <a:pt x="103746" y="54407"/>
                  <a:pt x="80620" y="0"/>
                </a:cubicBezTo>
                <a:cubicBezTo>
                  <a:pt x="112548" y="51168"/>
                  <a:pt x="149987" y="96990"/>
                  <a:pt x="199149" y="131445"/>
                </a:cubicBezTo>
                <a:moveTo>
                  <a:pt x="417969" y="667663"/>
                </a:moveTo>
                <a:cubicBezTo>
                  <a:pt x="411352" y="648245"/>
                  <a:pt x="409955" y="630058"/>
                  <a:pt x="412203" y="612697"/>
                </a:cubicBezTo>
                <a:moveTo>
                  <a:pt x="417969" y="667663"/>
                </a:moveTo>
                <a:cubicBezTo>
                  <a:pt x="416788" y="646149"/>
                  <a:pt x="420369" y="622756"/>
                  <a:pt x="428027" y="605954"/>
                </a:cubicBezTo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1" name="Picture 651"/>
          <p:cNvPicPr>
            <a:picLocks noChangeAspect="0" noChangeArrowheads="1"/>
          </p:cNvPicPr>
          <p:nvPr/>
        </p:nvPicPr>
        <p:blipFill>
          <a:blip r:embed="rId6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41528" y="1628014"/>
            <a:ext cx="67345" cy="145566"/>
          </a:xfrm>
          <a:prstGeom prst="rect">
            <a:avLst/>
          </a:prstGeom>
          <a:noFill/>
          <a:extLst/>
        </p:spPr>
      </p:pic>
      <p:sp>
        <p:nvSpPr>
          <p:cNvPr id="652" name="Freeform 652"/>
          <p:cNvSpPr/>
          <p:nvPr/>
        </p:nvSpPr>
        <p:spPr>
          <a:xfrm rot="0" flipH="0" flipV="0">
            <a:off x="1446203" y="1640708"/>
            <a:ext cx="49974" cy="120167"/>
          </a:xfrm>
          <a:custGeom>
            <a:pathLst>
              <a:path w="49974" h="120167">
                <a:moveTo>
                  <a:pt x="49974" y="0"/>
                </a:moveTo>
                <a:lnTo>
                  <a:pt x="18517" y="13309"/>
                </a:lnTo>
                <a:cubicBezTo>
                  <a:pt x="9525" y="56159"/>
                  <a:pt x="0" y="91922"/>
                  <a:pt x="19113" y="120167"/>
                </a:cubicBezTo>
                <a:cubicBezTo>
                  <a:pt x="32715" y="112737"/>
                  <a:pt x="44577" y="102895"/>
                  <a:pt x="49822" y="83985"/>
                </a:cubicBezTo>
                <a:lnTo>
                  <a:pt x="49974" y="0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Freeform 653"/>
          <p:cNvSpPr/>
          <p:nvPr/>
        </p:nvSpPr>
        <p:spPr>
          <a:xfrm rot="0" flipH="0" flipV="0">
            <a:off x="1475108" y="1654288"/>
            <a:ext cx="13131" cy="52971"/>
          </a:xfrm>
          <a:custGeom>
            <a:pathLst>
              <a:path w="13131" h="52971">
                <a:moveTo>
                  <a:pt x="13131" y="0"/>
                </a:moveTo>
                <a:cubicBezTo>
                  <a:pt x="11608" y="20408"/>
                  <a:pt x="6756" y="40411"/>
                  <a:pt x="0" y="52971"/>
                </a:cubicBezTo>
                <a:cubicBezTo>
                  <a:pt x="1994" y="39687"/>
                  <a:pt x="6451" y="22339"/>
                  <a:pt x="5308" y="6426"/>
                </a:cubicBezTo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4" name="Picture 654"/>
          <p:cNvPicPr>
            <a:picLocks noChangeAspect="0" noChangeArrowheads="1"/>
          </p:cNvPicPr>
          <p:nvPr/>
        </p:nvPicPr>
        <p:blipFill>
          <a:blip r:embed="rId6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97185" y="1603121"/>
            <a:ext cx="93858" cy="159258"/>
          </a:xfrm>
          <a:prstGeom prst="rect">
            <a:avLst/>
          </a:prstGeom>
          <a:noFill/>
          <a:extLst/>
        </p:spPr>
      </p:pic>
      <p:sp>
        <p:nvSpPr>
          <p:cNvPr id="655" name="Freeform 655"/>
          <p:cNvSpPr/>
          <p:nvPr/>
        </p:nvSpPr>
        <p:spPr>
          <a:xfrm rot="0" flipH="0" flipV="0">
            <a:off x="1397660" y="1615810"/>
            <a:ext cx="80683" cy="133870"/>
          </a:xfrm>
          <a:custGeom>
            <a:pathLst>
              <a:path w="80683" h="133870">
                <a:moveTo>
                  <a:pt x="80683" y="6870"/>
                </a:moveTo>
                <a:lnTo>
                  <a:pt x="25578" y="0"/>
                </a:lnTo>
                <a:cubicBezTo>
                  <a:pt x="16574" y="42861"/>
                  <a:pt x="0" y="94665"/>
                  <a:pt x="26950" y="133870"/>
                </a:cubicBezTo>
                <a:cubicBezTo>
                  <a:pt x="40551" y="126453"/>
                  <a:pt x="50546" y="112407"/>
                  <a:pt x="57646" y="97675"/>
                </a:cubicBezTo>
                <a:lnTo>
                  <a:pt x="80683" y="6870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Freeform 656"/>
          <p:cNvSpPr/>
          <p:nvPr/>
        </p:nvSpPr>
        <p:spPr>
          <a:xfrm rot="0" flipH="0" flipV="0">
            <a:off x="1434019" y="1620256"/>
            <a:ext cx="14490" cy="65493"/>
          </a:xfrm>
          <a:custGeom>
            <a:pathLst>
              <a:path w="14490" h="65493">
                <a:moveTo>
                  <a:pt x="14490" y="0"/>
                </a:moveTo>
                <a:cubicBezTo>
                  <a:pt x="12954" y="20383"/>
                  <a:pt x="6756" y="52908"/>
                  <a:pt x="0" y="65493"/>
                </a:cubicBezTo>
                <a:cubicBezTo>
                  <a:pt x="1994" y="52184"/>
                  <a:pt x="9753" y="27597"/>
                  <a:pt x="8610" y="11684"/>
                </a:cubicBezTo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7" name="Picture 657"/>
          <p:cNvPicPr>
            <a:picLocks noChangeAspect="0" noChangeArrowheads="1"/>
          </p:cNvPicPr>
          <p:nvPr/>
        </p:nvPicPr>
        <p:blipFill>
          <a:blip r:embed="rId6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42884" y="1575054"/>
            <a:ext cx="124181" cy="156159"/>
          </a:xfrm>
          <a:prstGeom prst="rect">
            <a:avLst/>
          </a:prstGeom>
          <a:noFill/>
          <a:extLst/>
        </p:spPr>
      </p:pic>
      <p:sp>
        <p:nvSpPr>
          <p:cNvPr id="658" name="Freeform 658"/>
          <p:cNvSpPr/>
          <p:nvPr/>
        </p:nvSpPr>
        <p:spPr>
          <a:xfrm rot="0" flipH="0" flipV="0">
            <a:off x="1347346" y="1587773"/>
            <a:ext cx="107022" cy="130746"/>
          </a:xfrm>
          <a:custGeom>
            <a:pathLst>
              <a:path w="107022" h="130746">
                <a:moveTo>
                  <a:pt x="107022" y="31826"/>
                </a:moveTo>
                <a:lnTo>
                  <a:pt x="48336" y="0"/>
                </a:lnTo>
                <a:cubicBezTo>
                  <a:pt x="24447" y="36690"/>
                  <a:pt x="0" y="84429"/>
                  <a:pt x="10909" y="130746"/>
                </a:cubicBezTo>
                <a:cubicBezTo>
                  <a:pt x="63360" y="123583"/>
                  <a:pt x="84315" y="63690"/>
                  <a:pt x="107022" y="3182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9" name="Picture 659"/>
          <p:cNvPicPr>
            <a:picLocks noChangeAspect="0" noChangeArrowheads="1"/>
          </p:cNvPicPr>
          <p:nvPr/>
        </p:nvPicPr>
        <p:blipFill>
          <a:blip r:embed="rId6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88550" y="1545921"/>
            <a:ext cx="143196" cy="146032"/>
          </a:xfrm>
          <a:prstGeom prst="rect">
            <a:avLst/>
          </a:prstGeom>
          <a:noFill/>
          <a:extLst/>
        </p:spPr>
      </p:pic>
      <p:sp>
        <p:nvSpPr>
          <p:cNvPr id="660" name="Freeform 660"/>
          <p:cNvSpPr/>
          <p:nvPr/>
        </p:nvSpPr>
        <p:spPr>
          <a:xfrm rot="0" flipH="0" flipV="0">
            <a:off x="1289514" y="1558602"/>
            <a:ext cx="129527" cy="129196"/>
          </a:xfrm>
          <a:custGeom>
            <a:pathLst>
              <a:path w="129527" h="129196">
                <a:moveTo>
                  <a:pt x="129527" y="43738"/>
                </a:moveTo>
                <a:lnTo>
                  <a:pt x="79096" y="0"/>
                </a:lnTo>
                <a:cubicBezTo>
                  <a:pt x="47841" y="30683"/>
                  <a:pt x="0" y="53466"/>
                  <a:pt x="14364" y="119620"/>
                </a:cubicBezTo>
                <a:cubicBezTo>
                  <a:pt x="67691" y="129196"/>
                  <a:pt x="100495" y="69963"/>
                  <a:pt x="129527" y="4373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1" name="Picture 661"/>
          <p:cNvPicPr>
            <a:picLocks noChangeAspect="0" noChangeArrowheads="1"/>
          </p:cNvPicPr>
          <p:nvPr/>
        </p:nvPicPr>
        <p:blipFill>
          <a:blip r:embed="rId6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34833" y="1516672"/>
            <a:ext cx="178104" cy="128550"/>
          </a:xfrm>
          <a:prstGeom prst="rect">
            <a:avLst/>
          </a:prstGeom>
          <a:noFill/>
          <a:extLst/>
        </p:spPr>
      </p:pic>
      <p:sp>
        <p:nvSpPr>
          <p:cNvPr id="662" name="Freeform 662"/>
          <p:cNvSpPr/>
          <p:nvPr/>
        </p:nvSpPr>
        <p:spPr>
          <a:xfrm rot="0" flipH="0" flipV="0">
            <a:off x="1247536" y="1529375"/>
            <a:ext cx="152704" cy="121361"/>
          </a:xfrm>
          <a:custGeom>
            <a:pathLst>
              <a:path w="152704" h="121361">
                <a:moveTo>
                  <a:pt x="133070" y="59385"/>
                </a:moveTo>
                <a:lnTo>
                  <a:pt x="152704" y="4864"/>
                </a:lnTo>
                <a:lnTo>
                  <a:pt x="100508" y="0"/>
                </a:lnTo>
                <a:cubicBezTo>
                  <a:pt x="60757" y="18504"/>
                  <a:pt x="1194" y="17768"/>
                  <a:pt x="0" y="95630"/>
                </a:cubicBezTo>
                <a:cubicBezTo>
                  <a:pt x="47701" y="121361"/>
                  <a:pt x="97307" y="75260"/>
                  <a:pt x="133070" y="59385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3" name="Picture 663"/>
          <p:cNvPicPr>
            <a:picLocks noChangeAspect="0" noChangeArrowheads="1"/>
          </p:cNvPicPr>
          <p:nvPr/>
        </p:nvPicPr>
        <p:blipFill>
          <a:blip r:embed="rId6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06677" y="1484351"/>
            <a:ext cx="206171" cy="106582"/>
          </a:xfrm>
          <a:prstGeom prst="rect">
            <a:avLst/>
          </a:prstGeom>
          <a:noFill/>
          <a:extLst/>
        </p:spPr>
      </p:pic>
      <p:sp>
        <p:nvSpPr>
          <p:cNvPr id="664" name="Freeform 664"/>
          <p:cNvSpPr/>
          <p:nvPr/>
        </p:nvSpPr>
        <p:spPr>
          <a:xfrm rot="0" flipH="0" flipV="0">
            <a:off x="1219381" y="1497050"/>
            <a:ext cx="180758" cy="98449"/>
          </a:xfrm>
          <a:custGeom>
            <a:pathLst>
              <a:path w="180758" h="98449">
                <a:moveTo>
                  <a:pt x="137896" y="64096"/>
                </a:moveTo>
                <a:lnTo>
                  <a:pt x="180758" y="47396"/>
                </a:lnTo>
                <a:lnTo>
                  <a:pt x="119253" y="0"/>
                </a:lnTo>
                <a:cubicBezTo>
                  <a:pt x="76365" y="8813"/>
                  <a:pt x="28499" y="9436"/>
                  <a:pt x="0" y="65366"/>
                </a:cubicBezTo>
                <a:cubicBezTo>
                  <a:pt x="39599" y="98449"/>
                  <a:pt x="99276" y="70369"/>
                  <a:pt x="137896" y="6409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5" name="Picture 665"/>
          <p:cNvPicPr>
            <a:picLocks noChangeAspect="0" noChangeArrowheads="1"/>
          </p:cNvPicPr>
          <p:nvPr/>
        </p:nvPicPr>
        <p:blipFill>
          <a:blip r:embed="rId6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87894" y="1430707"/>
            <a:ext cx="229133" cy="110297"/>
          </a:xfrm>
          <a:prstGeom prst="rect">
            <a:avLst/>
          </a:prstGeom>
          <a:noFill/>
          <a:extLst/>
        </p:spPr>
      </p:pic>
      <p:sp>
        <p:nvSpPr>
          <p:cNvPr id="666" name="Freeform 666"/>
          <p:cNvSpPr/>
          <p:nvPr/>
        </p:nvSpPr>
        <p:spPr>
          <a:xfrm rot="0" flipH="0" flipV="0">
            <a:off x="1200598" y="1443039"/>
            <a:ext cx="203720" cy="106463"/>
          </a:xfrm>
          <a:custGeom>
            <a:pathLst>
              <a:path w="203720" h="106463">
                <a:moveTo>
                  <a:pt x="151892" y="79133"/>
                </a:moveTo>
                <a:lnTo>
                  <a:pt x="203720" y="49860"/>
                </a:lnTo>
                <a:lnTo>
                  <a:pt x="179654" y="406"/>
                </a:lnTo>
                <a:cubicBezTo>
                  <a:pt x="135865" y="0"/>
                  <a:pt x="39663" y="3416"/>
                  <a:pt x="0" y="52095"/>
                </a:cubicBezTo>
                <a:cubicBezTo>
                  <a:pt x="43079" y="106463"/>
                  <a:pt x="112815" y="77127"/>
                  <a:pt x="151892" y="79133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7" name="Picture 667"/>
          <p:cNvPicPr>
            <a:picLocks noChangeAspect="0" noChangeArrowheads="1"/>
          </p:cNvPicPr>
          <p:nvPr/>
        </p:nvPicPr>
        <p:blipFill>
          <a:blip r:embed="rId6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79283" y="1380071"/>
            <a:ext cx="251625" cy="128384"/>
          </a:xfrm>
          <a:prstGeom prst="rect">
            <a:avLst/>
          </a:prstGeom>
          <a:noFill/>
          <a:extLst/>
        </p:spPr>
      </p:pic>
      <p:sp>
        <p:nvSpPr>
          <p:cNvPr id="668" name="Freeform 668"/>
          <p:cNvSpPr/>
          <p:nvPr/>
        </p:nvSpPr>
        <p:spPr>
          <a:xfrm rot="0" flipH="0" flipV="0">
            <a:off x="1191992" y="1376784"/>
            <a:ext cx="226212" cy="118985"/>
          </a:xfrm>
          <a:custGeom>
            <a:pathLst>
              <a:path w="226212" h="118985">
                <a:moveTo>
                  <a:pt x="175374" y="112547"/>
                </a:moveTo>
                <a:lnTo>
                  <a:pt x="207263" y="118985"/>
                </a:lnTo>
                <a:lnTo>
                  <a:pt x="196786" y="88938"/>
                </a:lnTo>
                <a:lnTo>
                  <a:pt x="226212" y="71742"/>
                </a:lnTo>
                <a:lnTo>
                  <a:pt x="211950" y="33261"/>
                </a:lnTo>
                <a:cubicBezTo>
                  <a:pt x="169913" y="21069"/>
                  <a:pt x="51295" y="0"/>
                  <a:pt x="0" y="36195"/>
                </a:cubicBezTo>
                <a:cubicBezTo>
                  <a:pt x="26848" y="100152"/>
                  <a:pt x="138278" y="100089"/>
                  <a:pt x="175374" y="112547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9" name="Picture 669"/>
          <p:cNvPicPr>
            <a:picLocks noChangeAspect="0" noChangeArrowheads="1"/>
          </p:cNvPicPr>
          <p:nvPr/>
        </p:nvPicPr>
        <p:blipFill>
          <a:blip r:embed="rId6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03540" y="1312520"/>
            <a:ext cx="235851" cy="149961"/>
          </a:xfrm>
          <a:prstGeom prst="rect">
            <a:avLst/>
          </a:prstGeom>
          <a:noFill/>
          <a:extLst/>
        </p:spPr>
      </p:pic>
      <p:sp>
        <p:nvSpPr>
          <p:cNvPr id="670" name="Freeform 670"/>
          <p:cNvSpPr/>
          <p:nvPr/>
        </p:nvSpPr>
        <p:spPr>
          <a:xfrm rot="0" flipH="0" flipV="0">
            <a:off x="1216240" y="1303323"/>
            <a:ext cx="210451" cy="146455"/>
          </a:xfrm>
          <a:custGeom>
            <a:pathLst>
              <a:path w="210451" h="146455">
                <a:moveTo>
                  <a:pt x="118173" y="129819"/>
                </a:moveTo>
                <a:lnTo>
                  <a:pt x="192252" y="146455"/>
                </a:lnTo>
                <a:lnTo>
                  <a:pt x="210451" y="120917"/>
                </a:lnTo>
                <a:lnTo>
                  <a:pt x="206133" y="80099"/>
                </a:lnTo>
                <a:cubicBezTo>
                  <a:pt x="168388" y="57912"/>
                  <a:pt x="57480" y="0"/>
                  <a:pt x="0" y="30620"/>
                </a:cubicBezTo>
                <a:cubicBezTo>
                  <a:pt x="10223" y="99238"/>
                  <a:pt x="85293" y="108598"/>
                  <a:pt x="118173" y="129819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Freeform 671"/>
          <p:cNvSpPr/>
          <p:nvPr/>
        </p:nvSpPr>
        <p:spPr>
          <a:xfrm rot="0" flipH="0" flipV="0">
            <a:off x="1253961" y="1375889"/>
            <a:ext cx="162712" cy="309155"/>
          </a:xfrm>
          <a:custGeom>
            <a:pathLst>
              <a:path w="162712" h="309155">
                <a:moveTo>
                  <a:pt x="160807" y="71056"/>
                </a:moveTo>
                <a:cubicBezTo>
                  <a:pt x="136995" y="67666"/>
                  <a:pt x="38862" y="13119"/>
                  <a:pt x="33769" y="0"/>
                </a:cubicBezTo>
                <a:cubicBezTo>
                  <a:pt x="65291" y="19012"/>
                  <a:pt x="97295" y="40488"/>
                  <a:pt x="131572" y="53327"/>
                </a:cubicBezTo>
                <a:cubicBezTo>
                  <a:pt x="148514" y="59665"/>
                  <a:pt x="156502" y="69393"/>
                  <a:pt x="157988" y="69037"/>
                </a:cubicBezTo>
                <a:moveTo>
                  <a:pt x="88570" y="76796"/>
                </a:moveTo>
                <a:cubicBezTo>
                  <a:pt x="68161" y="78053"/>
                  <a:pt x="18491" y="65291"/>
                  <a:pt x="7277" y="59144"/>
                </a:cubicBezTo>
                <a:cubicBezTo>
                  <a:pt x="15545" y="61900"/>
                  <a:pt x="81432" y="73316"/>
                  <a:pt x="85992" y="71068"/>
                </a:cubicBezTo>
                <a:moveTo>
                  <a:pt x="84671" y="121157"/>
                </a:moveTo>
                <a:cubicBezTo>
                  <a:pt x="64249" y="122414"/>
                  <a:pt x="13373" y="123532"/>
                  <a:pt x="0" y="118554"/>
                </a:cubicBezTo>
                <a:cubicBezTo>
                  <a:pt x="7036" y="118642"/>
                  <a:pt x="75984" y="119925"/>
                  <a:pt x="80543" y="117677"/>
                </a:cubicBezTo>
                <a:moveTo>
                  <a:pt x="106807" y="159003"/>
                </a:moveTo>
                <a:cubicBezTo>
                  <a:pt x="87376" y="165391"/>
                  <a:pt x="33376" y="179653"/>
                  <a:pt x="19177" y="178231"/>
                </a:cubicBezTo>
                <a:cubicBezTo>
                  <a:pt x="25984" y="176529"/>
                  <a:pt x="92761" y="155472"/>
                  <a:pt x="96596" y="152158"/>
                </a:cubicBezTo>
                <a:moveTo>
                  <a:pt x="104801" y="199922"/>
                </a:moveTo>
                <a:cubicBezTo>
                  <a:pt x="87033" y="210070"/>
                  <a:pt x="45441" y="229437"/>
                  <a:pt x="31242" y="230860"/>
                </a:cubicBezTo>
                <a:cubicBezTo>
                  <a:pt x="37579" y="227850"/>
                  <a:pt x="87084" y="202932"/>
                  <a:pt x="90196" y="198894"/>
                </a:cubicBezTo>
                <a:moveTo>
                  <a:pt x="133388" y="219658"/>
                </a:moveTo>
                <a:cubicBezTo>
                  <a:pt x="120917" y="235876"/>
                  <a:pt x="90068" y="269823"/>
                  <a:pt x="77534" y="276630"/>
                </a:cubicBezTo>
                <a:cubicBezTo>
                  <a:pt x="82207" y="271385"/>
                  <a:pt x="118212" y="229272"/>
                  <a:pt x="119532" y="224344"/>
                </a:cubicBezTo>
                <a:moveTo>
                  <a:pt x="162712" y="251751"/>
                </a:moveTo>
                <a:cubicBezTo>
                  <a:pt x="154724" y="270573"/>
                  <a:pt x="138430" y="299389"/>
                  <a:pt x="128016" y="309155"/>
                </a:cubicBezTo>
                <a:cubicBezTo>
                  <a:pt x="131229" y="302894"/>
                  <a:pt x="153175" y="261327"/>
                  <a:pt x="153200" y="256247"/>
                </a:cubicBezTo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2" name="Picture 672"/>
          <p:cNvPicPr>
            <a:picLocks noChangeAspect="0" noChangeArrowheads="1"/>
          </p:cNvPicPr>
          <p:nvPr/>
        </p:nvPicPr>
        <p:blipFill>
          <a:blip r:embed="rId6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44519" y="1190448"/>
            <a:ext cx="194923" cy="279094"/>
          </a:xfrm>
          <a:prstGeom prst="rect">
            <a:avLst/>
          </a:prstGeom>
          <a:noFill/>
          <a:extLst/>
        </p:spPr>
      </p:pic>
      <p:sp>
        <p:nvSpPr>
          <p:cNvPr id="673" name="Freeform 673"/>
          <p:cNvSpPr/>
          <p:nvPr/>
        </p:nvSpPr>
        <p:spPr>
          <a:xfrm rot="0" flipH="0" flipV="0">
            <a:off x="1228297" y="1203141"/>
            <a:ext cx="198436" cy="253695"/>
          </a:xfrm>
          <a:custGeom>
            <a:pathLst>
              <a:path w="198436" h="253695">
                <a:moveTo>
                  <a:pt x="39801" y="0"/>
                </a:moveTo>
                <a:cubicBezTo>
                  <a:pt x="68769" y="49707"/>
                  <a:pt x="97586" y="93560"/>
                  <a:pt x="143255" y="132816"/>
                </a:cubicBezTo>
                <a:lnTo>
                  <a:pt x="198436" y="253695"/>
                </a:lnTo>
                <a:cubicBezTo>
                  <a:pt x="73100" y="174180"/>
                  <a:pt x="0" y="104559"/>
                  <a:pt x="39801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Freeform 674"/>
          <p:cNvSpPr/>
          <p:nvPr/>
        </p:nvSpPr>
        <p:spPr>
          <a:xfrm rot="0" flipH="0" flipV="0">
            <a:off x="1317461" y="1320139"/>
            <a:ext cx="94233" cy="89903"/>
          </a:xfrm>
          <a:custGeom>
            <a:pathLst>
              <a:path w="94233" h="89903">
                <a:moveTo>
                  <a:pt x="86486" y="89903"/>
                </a:moveTo>
                <a:cubicBezTo>
                  <a:pt x="67056" y="84455"/>
                  <a:pt x="7251" y="13538"/>
                  <a:pt x="0" y="0"/>
                </a:cubicBezTo>
                <a:cubicBezTo>
                  <a:pt x="17932" y="21298"/>
                  <a:pt x="83083" y="88278"/>
                  <a:pt x="94233" y="85598"/>
                </a:cubicBezTo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5" name="Picture 675"/>
          <p:cNvPicPr>
            <a:picLocks noChangeAspect="0" noChangeArrowheads="1"/>
          </p:cNvPicPr>
          <p:nvPr/>
        </p:nvPicPr>
        <p:blipFill>
          <a:blip r:embed="rId6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06271" y="1309142"/>
            <a:ext cx="219328" cy="369464"/>
          </a:xfrm>
          <a:prstGeom prst="rect">
            <a:avLst/>
          </a:prstGeom>
          <a:noFill/>
          <a:extLst/>
        </p:spPr>
      </p:pic>
      <p:sp>
        <p:nvSpPr>
          <p:cNvPr id="676" name="Freeform 676"/>
          <p:cNvSpPr/>
          <p:nvPr/>
        </p:nvSpPr>
        <p:spPr>
          <a:xfrm rot="0" flipH="0" flipV="0">
            <a:off x="1318969" y="1321843"/>
            <a:ext cx="211924" cy="344690"/>
          </a:xfrm>
          <a:custGeom>
            <a:pathLst>
              <a:path w="211924" h="344690">
                <a:moveTo>
                  <a:pt x="56222" y="0"/>
                </a:moveTo>
                <a:cubicBezTo>
                  <a:pt x="84390" y="64058"/>
                  <a:pt x="136054" y="61010"/>
                  <a:pt x="170979" y="91782"/>
                </a:cubicBezTo>
                <a:cubicBezTo>
                  <a:pt x="211924" y="127876"/>
                  <a:pt x="107898" y="170891"/>
                  <a:pt x="193928" y="186893"/>
                </a:cubicBezTo>
                <a:lnTo>
                  <a:pt x="176719" y="322745"/>
                </a:lnTo>
                <a:cubicBezTo>
                  <a:pt x="170115" y="338251"/>
                  <a:pt x="159434" y="344690"/>
                  <a:pt x="145528" y="344017"/>
                </a:cubicBezTo>
                <a:cubicBezTo>
                  <a:pt x="131532" y="333362"/>
                  <a:pt x="129348" y="318871"/>
                  <a:pt x="133082" y="302463"/>
                </a:cubicBezTo>
                <a:lnTo>
                  <a:pt x="131367" y="301205"/>
                </a:lnTo>
                <a:cubicBezTo>
                  <a:pt x="119442" y="322872"/>
                  <a:pt x="103313" y="327456"/>
                  <a:pt x="85127" y="323583"/>
                </a:cubicBezTo>
                <a:cubicBezTo>
                  <a:pt x="72808" y="305904"/>
                  <a:pt x="69531" y="288797"/>
                  <a:pt x="82777" y="272694"/>
                </a:cubicBezTo>
                <a:lnTo>
                  <a:pt x="79983" y="270408"/>
                </a:lnTo>
                <a:cubicBezTo>
                  <a:pt x="56895" y="289902"/>
                  <a:pt x="36969" y="286562"/>
                  <a:pt x="19596" y="264833"/>
                </a:cubicBezTo>
                <a:cubicBezTo>
                  <a:pt x="26009" y="239217"/>
                  <a:pt x="42494" y="223481"/>
                  <a:pt x="71830" y="220281"/>
                </a:cubicBezTo>
                <a:lnTo>
                  <a:pt x="71754" y="217957"/>
                </a:lnTo>
                <a:cubicBezTo>
                  <a:pt x="41960" y="219595"/>
                  <a:pt x="16764" y="210604"/>
                  <a:pt x="0" y="181990"/>
                </a:cubicBezTo>
                <a:cubicBezTo>
                  <a:pt x="14211" y="161950"/>
                  <a:pt x="41084" y="161162"/>
                  <a:pt x="76161" y="169621"/>
                </a:cubicBezTo>
                <a:cubicBezTo>
                  <a:pt x="76186" y="169633"/>
                  <a:pt x="77253" y="166344"/>
                  <a:pt x="76554" y="166243"/>
                </a:cubicBezTo>
                <a:cubicBezTo>
                  <a:pt x="67779" y="164985"/>
                  <a:pt x="6273" y="157403"/>
                  <a:pt x="5372" y="100469"/>
                </a:cubicBezTo>
                <a:cubicBezTo>
                  <a:pt x="58469" y="90563"/>
                  <a:pt x="82980" y="120129"/>
                  <a:pt x="87705" y="125196"/>
                </a:cubicBezTo>
                <a:cubicBezTo>
                  <a:pt x="88200" y="125742"/>
                  <a:pt x="91527" y="122897"/>
                  <a:pt x="91515" y="122897"/>
                </a:cubicBezTo>
                <a:cubicBezTo>
                  <a:pt x="46139" y="83388"/>
                  <a:pt x="43522" y="42570"/>
                  <a:pt x="56222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7" name="Picture 677"/>
          <p:cNvPicPr>
            <a:picLocks noChangeAspect="0" noChangeArrowheads="1"/>
          </p:cNvPicPr>
          <p:nvPr/>
        </p:nvPicPr>
        <p:blipFill>
          <a:blip r:embed="rId6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34736" y="1706005"/>
            <a:ext cx="60032" cy="165994"/>
          </a:xfrm>
          <a:prstGeom prst="rect">
            <a:avLst/>
          </a:prstGeom>
          <a:noFill/>
          <a:extLst/>
        </p:spPr>
      </p:pic>
      <p:sp>
        <p:nvSpPr>
          <p:cNvPr id="678" name="Freeform 678"/>
          <p:cNvSpPr/>
          <p:nvPr/>
        </p:nvSpPr>
        <p:spPr>
          <a:xfrm rot="0" flipH="0" flipV="0">
            <a:off x="2046828" y="1718706"/>
            <a:ext cx="39166" cy="148285"/>
          </a:xfrm>
          <a:custGeom>
            <a:pathLst>
              <a:path w="39166" h="148285">
                <a:moveTo>
                  <a:pt x="825" y="0"/>
                </a:moveTo>
                <a:lnTo>
                  <a:pt x="913" y="134670"/>
                </a:lnTo>
                <a:cubicBezTo>
                  <a:pt x="939" y="148285"/>
                  <a:pt x="24700" y="136029"/>
                  <a:pt x="29552" y="122110"/>
                </a:cubicBezTo>
                <a:cubicBezTo>
                  <a:pt x="33362" y="111188"/>
                  <a:pt x="39166" y="38925"/>
                  <a:pt x="31393" y="40005"/>
                </a:cubicBezTo>
                <a:cubicBezTo>
                  <a:pt x="25729" y="40805"/>
                  <a:pt x="7860" y="22542"/>
                  <a:pt x="4927" y="17030"/>
                </a:cubicBezTo>
                <a:cubicBezTo>
                  <a:pt x="1625" y="10807"/>
                  <a:pt x="0" y="3556"/>
                  <a:pt x="825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9" name="Picture 679"/>
          <p:cNvPicPr>
            <a:picLocks noChangeAspect="0" noChangeArrowheads="1"/>
          </p:cNvPicPr>
          <p:nvPr/>
        </p:nvPicPr>
        <p:blipFill>
          <a:blip r:embed="rId6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49665" y="1700213"/>
            <a:ext cx="117906" cy="162166"/>
          </a:xfrm>
          <a:prstGeom prst="rect">
            <a:avLst/>
          </a:prstGeom>
          <a:noFill/>
          <a:extLst/>
        </p:spPr>
      </p:pic>
      <p:sp>
        <p:nvSpPr>
          <p:cNvPr id="680" name="Freeform 680"/>
          <p:cNvSpPr/>
          <p:nvPr/>
        </p:nvSpPr>
        <p:spPr>
          <a:xfrm rot="0" flipH="0" flipV="0">
            <a:off x="2060070" y="1709934"/>
            <a:ext cx="105752" cy="139750"/>
          </a:xfrm>
          <a:custGeom>
            <a:pathLst>
              <a:path w="105752" h="139750">
                <a:moveTo>
                  <a:pt x="68465" y="5956"/>
                </a:moveTo>
                <a:cubicBezTo>
                  <a:pt x="52095" y="0"/>
                  <a:pt x="0" y="2566"/>
                  <a:pt x="2324" y="16954"/>
                </a:cubicBezTo>
                <a:cubicBezTo>
                  <a:pt x="13513" y="86893"/>
                  <a:pt x="35992" y="138950"/>
                  <a:pt x="77850" y="139750"/>
                </a:cubicBezTo>
                <a:cubicBezTo>
                  <a:pt x="105752" y="114121"/>
                  <a:pt x="96849" y="77291"/>
                  <a:pt x="68465" y="595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1" name="Picture 681"/>
          <p:cNvPicPr>
            <a:picLocks noChangeAspect="0" noChangeArrowheads="1"/>
          </p:cNvPicPr>
          <p:nvPr/>
        </p:nvPicPr>
        <p:blipFill>
          <a:blip r:embed="rId6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15194" y="1669466"/>
            <a:ext cx="118451" cy="182347"/>
          </a:xfrm>
          <a:prstGeom prst="rect">
            <a:avLst/>
          </a:prstGeom>
          <a:noFill/>
          <a:extLst/>
        </p:spPr>
      </p:pic>
      <p:sp>
        <p:nvSpPr>
          <p:cNvPr id="682" name="Freeform 682"/>
          <p:cNvSpPr/>
          <p:nvPr/>
        </p:nvSpPr>
        <p:spPr>
          <a:xfrm rot="0" flipH="0" flipV="0">
            <a:off x="2124504" y="1676659"/>
            <a:ext cx="110565" cy="162457"/>
          </a:xfrm>
          <a:custGeom>
            <a:pathLst>
              <a:path w="110565" h="162457">
                <a:moveTo>
                  <a:pt x="63563" y="21018"/>
                </a:moveTo>
                <a:cubicBezTo>
                  <a:pt x="52299" y="16916"/>
                  <a:pt x="18631" y="0"/>
                  <a:pt x="5791" y="7315"/>
                </a:cubicBezTo>
                <a:cubicBezTo>
                  <a:pt x="0" y="10617"/>
                  <a:pt x="6413" y="35191"/>
                  <a:pt x="7137" y="39674"/>
                </a:cubicBezTo>
                <a:cubicBezTo>
                  <a:pt x="18313" y="109600"/>
                  <a:pt x="40805" y="161683"/>
                  <a:pt x="82663" y="162457"/>
                </a:cubicBezTo>
                <a:cubicBezTo>
                  <a:pt x="110565" y="136841"/>
                  <a:pt x="91947" y="92353"/>
                  <a:pt x="63563" y="2101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3" name="Picture 683"/>
          <p:cNvPicPr>
            <a:picLocks noChangeAspect="0" noChangeArrowheads="1"/>
          </p:cNvPicPr>
          <p:nvPr/>
        </p:nvPicPr>
        <p:blipFill>
          <a:blip r:embed="rId6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51245" y="1647331"/>
            <a:ext cx="166613" cy="188176"/>
          </a:xfrm>
          <a:prstGeom prst="rect">
            <a:avLst/>
          </a:prstGeom>
          <a:noFill/>
          <a:extLst/>
        </p:spPr>
      </p:pic>
      <p:sp>
        <p:nvSpPr>
          <p:cNvPr id="684" name="Freeform 684"/>
          <p:cNvSpPr/>
          <p:nvPr/>
        </p:nvSpPr>
        <p:spPr>
          <a:xfrm rot="0" flipH="0" flipV="0">
            <a:off x="2125733" y="1656854"/>
            <a:ext cx="190029" cy="174865"/>
          </a:xfrm>
          <a:custGeom>
            <a:pathLst>
              <a:path w="190029" h="174865">
                <a:moveTo>
                  <a:pt x="105270" y="16192"/>
                </a:moveTo>
                <a:cubicBezTo>
                  <a:pt x="97536" y="15659"/>
                  <a:pt x="66523" y="3937"/>
                  <a:pt x="54369" y="3226"/>
                </a:cubicBezTo>
                <a:cubicBezTo>
                  <a:pt x="0" y="0"/>
                  <a:pt x="93561" y="174865"/>
                  <a:pt x="176897" y="165671"/>
                </a:cubicBezTo>
                <a:cubicBezTo>
                  <a:pt x="190029" y="125081"/>
                  <a:pt x="149948" y="74116"/>
                  <a:pt x="105270" y="16192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5" name="Picture 685"/>
          <p:cNvPicPr>
            <a:picLocks noChangeAspect="0" noChangeArrowheads="1"/>
          </p:cNvPicPr>
          <p:nvPr/>
        </p:nvPicPr>
        <p:blipFill>
          <a:blip r:embed="rId6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12522" y="1613230"/>
            <a:ext cx="192564" cy="195335"/>
          </a:xfrm>
          <a:prstGeom prst="rect">
            <a:avLst/>
          </a:prstGeom>
          <a:noFill/>
          <a:extLst/>
        </p:spPr>
      </p:pic>
      <p:sp>
        <p:nvSpPr>
          <p:cNvPr id="686" name="Freeform 686"/>
          <p:cNvSpPr/>
          <p:nvPr/>
        </p:nvSpPr>
        <p:spPr>
          <a:xfrm rot="0" flipH="0" flipV="0">
            <a:off x="2214194" y="1619940"/>
            <a:ext cx="190651" cy="194867"/>
          </a:xfrm>
          <a:custGeom>
            <a:pathLst>
              <a:path w="190651" h="194867">
                <a:moveTo>
                  <a:pt x="53390" y="8216"/>
                </a:moveTo>
                <a:cubicBezTo>
                  <a:pt x="36779" y="9384"/>
                  <a:pt x="15164" y="0"/>
                  <a:pt x="12090" y="12749"/>
                </a:cubicBezTo>
                <a:cubicBezTo>
                  <a:pt x="0" y="62826"/>
                  <a:pt x="93382" y="194867"/>
                  <a:pt x="176656" y="173633"/>
                </a:cubicBezTo>
                <a:cubicBezTo>
                  <a:pt x="190651" y="122414"/>
                  <a:pt x="105713" y="59346"/>
                  <a:pt x="53390" y="821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7" name="Picture 687"/>
          <p:cNvPicPr>
            <a:picLocks noChangeAspect="0" noChangeArrowheads="1"/>
          </p:cNvPicPr>
          <p:nvPr/>
        </p:nvPicPr>
        <p:blipFill>
          <a:blip r:embed="rId6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37866" y="1580756"/>
            <a:ext cx="219858" cy="169482"/>
          </a:xfrm>
          <a:prstGeom prst="rect">
            <a:avLst/>
          </a:prstGeom>
          <a:noFill/>
          <a:extLst/>
        </p:spPr>
      </p:pic>
      <p:sp>
        <p:nvSpPr>
          <p:cNvPr id="688" name="Freeform 688"/>
          <p:cNvSpPr/>
          <p:nvPr/>
        </p:nvSpPr>
        <p:spPr>
          <a:xfrm rot="0" flipH="0" flipV="0">
            <a:off x="2249164" y="1593341"/>
            <a:ext cx="198868" cy="174396"/>
          </a:xfrm>
          <a:custGeom>
            <a:pathLst>
              <a:path w="198868" h="174396">
                <a:moveTo>
                  <a:pt x="40881" y="114"/>
                </a:moveTo>
                <a:cubicBezTo>
                  <a:pt x="24867" y="4711"/>
                  <a:pt x="1778" y="0"/>
                  <a:pt x="1423" y="13106"/>
                </a:cubicBezTo>
                <a:cubicBezTo>
                  <a:pt x="0" y="64617"/>
                  <a:pt x="118757" y="174396"/>
                  <a:pt x="195795" y="136334"/>
                </a:cubicBezTo>
                <a:cubicBezTo>
                  <a:pt x="198868" y="83324"/>
                  <a:pt x="102679" y="39268"/>
                  <a:pt x="40881" y="114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9" name="Picture 689"/>
          <p:cNvPicPr>
            <a:picLocks noChangeAspect="0" noChangeArrowheads="1"/>
          </p:cNvPicPr>
          <p:nvPr/>
        </p:nvPicPr>
        <p:blipFill>
          <a:blip r:embed="rId6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62059" y="1551166"/>
            <a:ext cx="248108" cy="131923"/>
          </a:xfrm>
          <a:prstGeom prst="rect">
            <a:avLst/>
          </a:prstGeom>
          <a:noFill/>
          <a:extLst/>
        </p:spPr>
      </p:pic>
      <p:sp>
        <p:nvSpPr>
          <p:cNvPr id="690" name="Freeform 690"/>
          <p:cNvSpPr/>
          <p:nvPr/>
        </p:nvSpPr>
        <p:spPr>
          <a:xfrm rot="0" flipH="0" flipV="0">
            <a:off x="2271547" y="1563869"/>
            <a:ext cx="225920" cy="142989"/>
          </a:xfrm>
          <a:custGeom>
            <a:pathLst>
              <a:path w="225920" h="142989">
                <a:moveTo>
                  <a:pt x="37338" y="0"/>
                </a:moveTo>
                <a:cubicBezTo>
                  <a:pt x="23457" y="9182"/>
                  <a:pt x="0" y="11595"/>
                  <a:pt x="3582" y="24206"/>
                </a:cubicBezTo>
                <a:cubicBezTo>
                  <a:pt x="17628" y="73774"/>
                  <a:pt x="163804" y="142989"/>
                  <a:pt x="225920" y="83629"/>
                </a:cubicBezTo>
                <a:cubicBezTo>
                  <a:pt x="213004" y="32143"/>
                  <a:pt x="108013" y="18872"/>
                  <a:pt x="37338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1" name="Picture 691"/>
          <p:cNvPicPr>
            <a:picLocks noChangeAspect="0" noChangeArrowheads="1"/>
          </p:cNvPicPr>
          <p:nvPr/>
        </p:nvPicPr>
        <p:blipFill>
          <a:blip r:embed="rId6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31493" y="1498194"/>
            <a:ext cx="317663" cy="114972"/>
          </a:xfrm>
          <a:prstGeom prst="rect">
            <a:avLst/>
          </a:prstGeom>
          <a:noFill/>
          <a:extLst/>
        </p:spPr>
      </p:pic>
      <p:sp>
        <p:nvSpPr>
          <p:cNvPr id="692" name="Freeform 692"/>
          <p:cNvSpPr/>
          <p:nvPr/>
        </p:nvSpPr>
        <p:spPr>
          <a:xfrm rot="0" flipH="0" flipV="0">
            <a:off x="2242492" y="1510892"/>
            <a:ext cx="293966" cy="119494"/>
          </a:xfrm>
          <a:custGeom>
            <a:pathLst>
              <a:path w="293966" h="119494">
                <a:moveTo>
                  <a:pt x="66268" y="0"/>
                </a:moveTo>
                <a:cubicBezTo>
                  <a:pt x="61011" y="4864"/>
                  <a:pt x="0" y="36398"/>
                  <a:pt x="1740" y="38709"/>
                </a:cubicBezTo>
                <a:cubicBezTo>
                  <a:pt x="34722" y="82550"/>
                  <a:pt x="244880" y="119494"/>
                  <a:pt x="293966" y="54317"/>
                </a:cubicBezTo>
                <a:cubicBezTo>
                  <a:pt x="272871" y="5587"/>
                  <a:pt x="139051" y="7162"/>
                  <a:pt x="66268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3" name="Picture 693"/>
          <p:cNvPicPr>
            <a:picLocks noChangeAspect="0" noChangeArrowheads="1"/>
          </p:cNvPicPr>
          <p:nvPr/>
        </p:nvPicPr>
        <p:blipFill>
          <a:blip r:embed="rId6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61028" y="1431824"/>
            <a:ext cx="314328" cy="115456"/>
          </a:xfrm>
          <a:prstGeom prst="rect">
            <a:avLst/>
          </a:prstGeom>
          <a:noFill/>
          <a:extLst/>
        </p:spPr>
      </p:pic>
      <p:sp>
        <p:nvSpPr>
          <p:cNvPr id="694" name="Freeform 694"/>
          <p:cNvSpPr/>
          <p:nvPr/>
        </p:nvSpPr>
        <p:spPr>
          <a:xfrm rot="0" flipH="0" flipV="0">
            <a:off x="2271607" y="1424111"/>
            <a:ext cx="291045" cy="125844"/>
          </a:xfrm>
          <a:custGeom>
            <a:pathLst>
              <a:path w="291045" h="125844">
                <a:moveTo>
                  <a:pt x="57010" y="38468"/>
                </a:moveTo>
                <a:cubicBezTo>
                  <a:pt x="52896" y="44335"/>
                  <a:pt x="0" y="88137"/>
                  <a:pt x="2185" y="90029"/>
                </a:cubicBezTo>
                <a:cubicBezTo>
                  <a:pt x="43739" y="125844"/>
                  <a:pt x="256971" y="117246"/>
                  <a:pt x="291045" y="43116"/>
                </a:cubicBezTo>
                <a:cubicBezTo>
                  <a:pt x="260082" y="0"/>
                  <a:pt x="129653" y="29998"/>
                  <a:pt x="57010" y="3846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5" name="Picture 695"/>
          <p:cNvPicPr>
            <a:picLocks noChangeAspect="0" noChangeArrowheads="1"/>
          </p:cNvPicPr>
          <p:nvPr/>
        </p:nvPicPr>
        <p:blipFill>
          <a:blip r:embed="rId6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62049" y="1336866"/>
            <a:ext cx="315707" cy="148665"/>
          </a:xfrm>
          <a:prstGeom prst="rect">
            <a:avLst/>
          </a:prstGeom>
          <a:noFill/>
          <a:extLst/>
        </p:spPr>
      </p:pic>
      <p:sp>
        <p:nvSpPr>
          <p:cNvPr id="696" name="Freeform 696"/>
          <p:cNvSpPr/>
          <p:nvPr/>
        </p:nvSpPr>
        <p:spPr>
          <a:xfrm rot="0" flipH="0" flipV="0">
            <a:off x="2273231" y="1325749"/>
            <a:ext cx="291832" cy="167398"/>
          </a:xfrm>
          <a:custGeom>
            <a:pathLst>
              <a:path w="291832" h="167398">
                <a:moveTo>
                  <a:pt x="3022" y="71221"/>
                </a:moveTo>
                <a:cubicBezTo>
                  <a:pt x="0" y="77710"/>
                  <a:pt x="2057" y="137857"/>
                  <a:pt x="4558" y="139343"/>
                </a:cubicBezTo>
                <a:cubicBezTo>
                  <a:pt x="51701" y="167398"/>
                  <a:pt x="271131" y="116026"/>
                  <a:pt x="291832" y="37084"/>
                </a:cubicBezTo>
                <a:cubicBezTo>
                  <a:pt x="253821" y="0"/>
                  <a:pt x="73125" y="50254"/>
                  <a:pt x="3022" y="71221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7" name="Picture 697"/>
          <p:cNvPicPr>
            <a:picLocks noChangeAspect="0" noChangeArrowheads="1"/>
          </p:cNvPicPr>
          <p:nvPr/>
        </p:nvPicPr>
        <p:blipFill>
          <a:blip r:embed="rId6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55643" y="1243191"/>
            <a:ext cx="298389" cy="198527"/>
          </a:xfrm>
          <a:prstGeom prst="rect">
            <a:avLst/>
          </a:prstGeom>
          <a:noFill/>
          <a:extLst/>
        </p:spPr>
      </p:pic>
      <p:sp>
        <p:nvSpPr>
          <p:cNvPr id="698" name="Freeform 698"/>
          <p:cNvSpPr/>
          <p:nvPr/>
        </p:nvSpPr>
        <p:spPr>
          <a:xfrm rot="0" flipH="0" flipV="0">
            <a:off x="2266999" y="1233684"/>
            <a:ext cx="274332" cy="209879"/>
          </a:xfrm>
          <a:custGeom>
            <a:pathLst>
              <a:path w="274332" h="209879">
                <a:moveTo>
                  <a:pt x="1435" y="127698"/>
                </a:moveTo>
                <a:cubicBezTo>
                  <a:pt x="0" y="134708"/>
                  <a:pt x="16014" y="192721"/>
                  <a:pt x="18783" y="193585"/>
                </a:cubicBezTo>
                <a:cubicBezTo>
                  <a:pt x="71170" y="209879"/>
                  <a:pt x="272592" y="108788"/>
                  <a:pt x="274332" y="27203"/>
                </a:cubicBezTo>
                <a:cubicBezTo>
                  <a:pt x="228726" y="0"/>
                  <a:pt x="64693" y="90983"/>
                  <a:pt x="1435" y="12769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9" name="Picture 699"/>
          <p:cNvPicPr>
            <a:picLocks noChangeAspect="0" noChangeArrowheads="1"/>
          </p:cNvPicPr>
          <p:nvPr/>
        </p:nvPicPr>
        <p:blipFill>
          <a:blip r:embed="rId6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3505" y="1100874"/>
            <a:ext cx="282693" cy="291414"/>
          </a:xfrm>
          <a:prstGeom prst="rect">
            <a:avLst/>
          </a:prstGeom>
          <a:noFill/>
          <a:extLst/>
        </p:spPr>
      </p:pic>
      <p:sp>
        <p:nvSpPr>
          <p:cNvPr id="700" name="Freeform 700"/>
          <p:cNvSpPr/>
          <p:nvPr/>
        </p:nvSpPr>
        <p:spPr>
          <a:xfrm rot="0" flipH="0" flipV="0">
            <a:off x="2256208" y="1113571"/>
            <a:ext cx="287120" cy="266026"/>
          </a:xfrm>
          <a:custGeom>
            <a:pathLst>
              <a:path w="287120" h="266026">
                <a:moveTo>
                  <a:pt x="242544" y="0"/>
                </a:moveTo>
                <a:cubicBezTo>
                  <a:pt x="162636" y="84010"/>
                  <a:pt x="89675" y="151129"/>
                  <a:pt x="0" y="219481"/>
                </a:cubicBezTo>
                <a:lnTo>
                  <a:pt x="28943" y="266026"/>
                </a:lnTo>
                <a:cubicBezTo>
                  <a:pt x="234759" y="174548"/>
                  <a:pt x="287120" y="86271"/>
                  <a:pt x="242544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1" name="Picture 701"/>
          <p:cNvPicPr>
            <a:picLocks noChangeAspect="0" noChangeArrowheads="1"/>
          </p:cNvPicPr>
          <p:nvPr/>
        </p:nvPicPr>
        <p:blipFill>
          <a:blip r:embed="rId7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21992" y="972961"/>
            <a:ext cx="246172" cy="381203"/>
          </a:xfrm>
          <a:prstGeom prst="rect">
            <a:avLst/>
          </a:prstGeom>
          <a:noFill/>
          <a:extLst/>
        </p:spPr>
      </p:pic>
      <p:sp>
        <p:nvSpPr>
          <p:cNvPr id="702" name="Freeform 702"/>
          <p:cNvSpPr/>
          <p:nvPr/>
        </p:nvSpPr>
        <p:spPr>
          <a:xfrm rot="0" flipH="0" flipV="0">
            <a:off x="2234681" y="985659"/>
            <a:ext cx="266191" cy="355803"/>
          </a:xfrm>
          <a:custGeom>
            <a:pathLst>
              <a:path w="266191" h="355803">
                <a:moveTo>
                  <a:pt x="187591" y="0"/>
                </a:moveTo>
                <a:cubicBezTo>
                  <a:pt x="143268" y="114515"/>
                  <a:pt x="114160" y="183286"/>
                  <a:pt x="24473" y="251612"/>
                </a:cubicBezTo>
                <a:lnTo>
                  <a:pt x="0" y="355803"/>
                </a:lnTo>
                <a:cubicBezTo>
                  <a:pt x="205815" y="264325"/>
                  <a:pt x="266191" y="67868"/>
                  <a:pt x="187591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Freeform 703"/>
          <p:cNvSpPr/>
          <p:nvPr/>
        </p:nvSpPr>
        <p:spPr>
          <a:xfrm rot="0" flipH="0" flipV="0">
            <a:off x="2047671" y="1136451"/>
            <a:ext cx="428027" cy="670343"/>
          </a:xfrm>
          <a:custGeom>
            <a:pathLst>
              <a:path w="428027" h="670343">
                <a:moveTo>
                  <a:pt x="43700" y="573455"/>
                </a:moveTo>
                <a:cubicBezTo>
                  <a:pt x="50469" y="616190"/>
                  <a:pt x="57390" y="635278"/>
                  <a:pt x="70179" y="670343"/>
                </a:cubicBezTo>
                <a:cubicBezTo>
                  <a:pt x="64400" y="626629"/>
                  <a:pt x="67322" y="622718"/>
                  <a:pt x="66763" y="586637"/>
                </a:cubicBezTo>
                <a:moveTo>
                  <a:pt x="69849" y="538950"/>
                </a:moveTo>
                <a:cubicBezTo>
                  <a:pt x="90334" y="577061"/>
                  <a:pt x="112648" y="609815"/>
                  <a:pt x="136295" y="638720"/>
                </a:cubicBezTo>
                <a:cubicBezTo>
                  <a:pt x="114210" y="600124"/>
                  <a:pt x="96887" y="563854"/>
                  <a:pt x="84467" y="529983"/>
                </a:cubicBezTo>
                <a:moveTo>
                  <a:pt x="131964" y="531736"/>
                </a:moveTo>
                <a:cubicBezTo>
                  <a:pt x="154583" y="568655"/>
                  <a:pt x="178713" y="600086"/>
                  <a:pt x="203948" y="627595"/>
                </a:cubicBezTo>
                <a:cubicBezTo>
                  <a:pt x="179717" y="590307"/>
                  <a:pt x="160387" y="555091"/>
                  <a:pt x="146049" y="521957"/>
                </a:cubicBezTo>
                <a:moveTo>
                  <a:pt x="176186" y="511772"/>
                </a:moveTo>
                <a:cubicBezTo>
                  <a:pt x="226237" y="563600"/>
                  <a:pt x="222033" y="554545"/>
                  <a:pt x="270153" y="594016"/>
                </a:cubicBezTo>
                <a:cubicBezTo>
                  <a:pt x="227405" y="548309"/>
                  <a:pt x="210971" y="533997"/>
                  <a:pt x="174141" y="486613"/>
                </a:cubicBezTo>
                <a:moveTo>
                  <a:pt x="200062" y="481558"/>
                </a:moveTo>
                <a:cubicBezTo>
                  <a:pt x="257707" y="524751"/>
                  <a:pt x="258622" y="521182"/>
                  <a:pt x="314819" y="546557"/>
                </a:cubicBezTo>
                <a:cubicBezTo>
                  <a:pt x="258584" y="514261"/>
                  <a:pt x="237933" y="497967"/>
                  <a:pt x="194017" y="457035"/>
                </a:cubicBezTo>
                <a:moveTo>
                  <a:pt x="196100" y="446976"/>
                </a:moveTo>
                <a:cubicBezTo>
                  <a:pt x="269150" y="476186"/>
                  <a:pt x="312889" y="491413"/>
                  <a:pt x="374077" y="494462"/>
                </a:cubicBezTo>
                <a:cubicBezTo>
                  <a:pt x="310298" y="483781"/>
                  <a:pt x="269759" y="472592"/>
                  <a:pt x="216483" y="444893"/>
                </a:cubicBezTo>
                <a:moveTo>
                  <a:pt x="219429" y="411543"/>
                </a:moveTo>
                <a:cubicBezTo>
                  <a:pt x="296582" y="427012"/>
                  <a:pt x="345058" y="432524"/>
                  <a:pt x="404811" y="420192"/>
                </a:cubicBezTo>
                <a:cubicBezTo>
                  <a:pt x="340143" y="421310"/>
                  <a:pt x="296506" y="423342"/>
                  <a:pt x="239089" y="405803"/>
                </a:cubicBezTo>
                <a:moveTo>
                  <a:pt x="225716" y="358533"/>
                </a:moveTo>
                <a:cubicBezTo>
                  <a:pt x="304126" y="364769"/>
                  <a:pt x="352932" y="364528"/>
                  <a:pt x="410806" y="345249"/>
                </a:cubicBezTo>
                <a:cubicBezTo>
                  <a:pt x="346645" y="351625"/>
                  <a:pt x="305116" y="357035"/>
                  <a:pt x="246036" y="346405"/>
                </a:cubicBezTo>
                <a:moveTo>
                  <a:pt x="248665" y="318770"/>
                </a:moveTo>
                <a:cubicBezTo>
                  <a:pt x="326186" y="305447"/>
                  <a:pt x="376706" y="287871"/>
                  <a:pt x="428027" y="254901"/>
                </a:cubicBezTo>
                <a:cubicBezTo>
                  <a:pt x="367422" y="276910"/>
                  <a:pt x="324636" y="292201"/>
                  <a:pt x="264756" y="296494"/>
                </a:cubicBezTo>
                <a:moveTo>
                  <a:pt x="238467" y="265912"/>
                </a:moveTo>
                <a:cubicBezTo>
                  <a:pt x="313295" y="241630"/>
                  <a:pt x="360780" y="216992"/>
                  <a:pt x="406856" y="177012"/>
                </a:cubicBezTo>
                <a:cubicBezTo>
                  <a:pt x="350036" y="207480"/>
                  <a:pt x="309866" y="228727"/>
                  <a:pt x="251218" y="241541"/>
                </a:cubicBezTo>
                <a:moveTo>
                  <a:pt x="248170" y="217513"/>
                </a:moveTo>
                <a:cubicBezTo>
                  <a:pt x="315518" y="176860"/>
                  <a:pt x="355865" y="138226"/>
                  <a:pt x="391616" y="88798"/>
                </a:cubicBezTo>
                <a:cubicBezTo>
                  <a:pt x="343216" y="131394"/>
                  <a:pt x="309231" y="165074"/>
                  <a:pt x="255040" y="190893"/>
                </a:cubicBezTo>
                <a:moveTo>
                  <a:pt x="226529" y="158839"/>
                </a:moveTo>
                <a:cubicBezTo>
                  <a:pt x="286168" y="107556"/>
                  <a:pt x="324281" y="54407"/>
                  <a:pt x="347407" y="0"/>
                </a:cubicBezTo>
                <a:cubicBezTo>
                  <a:pt x="315479" y="51155"/>
                  <a:pt x="278040" y="96964"/>
                  <a:pt x="228878" y="131445"/>
                </a:cubicBezTo>
                <a:moveTo>
                  <a:pt x="10045" y="667650"/>
                </a:moveTo>
                <a:cubicBezTo>
                  <a:pt x="16675" y="648245"/>
                  <a:pt x="18072" y="630033"/>
                  <a:pt x="15824" y="612697"/>
                </a:cubicBezTo>
                <a:moveTo>
                  <a:pt x="10045" y="667650"/>
                </a:moveTo>
                <a:cubicBezTo>
                  <a:pt x="11252" y="646162"/>
                  <a:pt x="7658" y="622756"/>
                  <a:pt x="0" y="605941"/>
                </a:cubicBezTo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4" name="Picture 704"/>
          <p:cNvPicPr>
            <a:picLocks noChangeAspect="0" noChangeArrowheads="1"/>
          </p:cNvPicPr>
          <p:nvPr/>
        </p:nvPicPr>
        <p:blipFill>
          <a:blip r:embed="rId7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34806" y="1628357"/>
            <a:ext cx="67310" cy="145541"/>
          </a:xfrm>
          <a:prstGeom prst="rect">
            <a:avLst/>
          </a:prstGeom>
          <a:noFill/>
          <a:extLst/>
        </p:spPr>
      </p:pic>
      <p:sp>
        <p:nvSpPr>
          <p:cNvPr id="705" name="Freeform 705"/>
          <p:cNvSpPr/>
          <p:nvPr/>
        </p:nvSpPr>
        <p:spPr>
          <a:xfrm rot="0" flipH="0" flipV="0">
            <a:off x="2047505" y="1641055"/>
            <a:ext cx="49987" cy="120142"/>
          </a:xfrm>
          <a:custGeom>
            <a:pathLst>
              <a:path w="49987" h="120142">
                <a:moveTo>
                  <a:pt x="0" y="0"/>
                </a:moveTo>
                <a:lnTo>
                  <a:pt x="31457" y="13284"/>
                </a:lnTo>
                <a:cubicBezTo>
                  <a:pt x="40449" y="56134"/>
                  <a:pt x="49987" y="91897"/>
                  <a:pt x="30861" y="120142"/>
                </a:cubicBezTo>
                <a:cubicBezTo>
                  <a:pt x="17259" y="112725"/>
                  <a:pt x="5397" y="102882"/>
                  <a:pt x="152" y="83959"/>
                </a:cubicBezTo>
                <a:lnTo>
                  <a:pt x="0" y="0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Freeform 706"/>
          <p:cNvSpPr/>
          <p:nvPr/>
        </p:nvSpPr>
        <p:spPr>
          <a:xfrm rot="0" flipH="0" flipV="0">
            <a:off x="2055430" y="1654629"/>
            <a:ext cx="13119" cy="52971"/>
          </a:xfrm>
          <a:custGeom>
            <a:pathLst>
              <a:path w="13119" h="52971">
                <a:moveTo>
                  <a:pt x="0" y="0"/>
                </a:moveTo>
                <a:cubicBezTo>
                  <a:pt x="1536" y="20408"/>
                  <a:pt x="6388" y="40411"/>
                  <a:pt x="13119" y="52971"/>
                </a:cubicBezTo>
                <a:cubicBezTo>
                  <a:pt x="11150" y="39687"/>
                  <a:pt x="6692" y="22339"/>
                  <a:pt x="7848" y="6426"/>
                </a:cubicBezTo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7" name="Picture 707"/>
          <p:cNvPicPr>
            <a:picLocks noChangeAspect="0" noChangeArrowheads="1"/>
          </p:cNvPicPr>
          <p:nvPr/>
        </p:nvPicPr>
        <p:blipFill>
          <a:blip r:embed="rId7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52624" y="1603465"/>
            <a:ext cx="93872" cy="159256"/>
          </a:xfrm>
          <a:prstGeom prst="rect">
            <a:avLst/>
          </a:prstGeom>
          <a:noFill/>
          <a:extLst/>
        </p:spPr>
      </p:pic>
      <p:sp>
        <p:nvSpPr>
          <p:cNvPr id="708" name="Freeform 708"/>
          <p:cNvSpPr/>
          <p:nvPr/>
        </p:nvSpPr>
        <p:spPr>
          <a:xfrm rot="0" flipH="0" flipV="0">
            <a:off x="2065321" y="1616157"/>
            <a:ext cx="80708" cy="133870"/>
          </a:xfrm>
          <a:custGeom>
            <a:pathLst>
              <a:path w="80708" h="133870">
                <a:moveTo>
                  <a:pt x="0" y="6870"/>
                </a:moveTo>
                <a:lnTo>
                  <a:pt x="55130" y="0"/>
                </a:lnTo>
                <a:cubicBezTo>
                  <a:pt x="64109" y="42849"/>
                  <a:pt x="80708" y="94665"/>
                  <a:pt x="53759" y="133870"/>
                </a:cubicBezTo>
                <a:cubicBezTo>
                  <a:pt x="40157" y="126427"/>
                  <a:pt x="30162" y="112394"/>
                  <a:pt x="23050" y="97675"/>
                </a:cubicBezTo>
                <a:lnTo>
                  <a:pt x="0" y="6870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Freeform 709"/>
          <p:cNvSpPr/>
          <p:nvPr/>
        </p:nvSpPr>
        <p:spPr>
          <a:xfrm rot="0" flipH="0" flipV="0">
            <a:off x="2095167" y="1620579"/>
            <a:ext cx="14490" cy="65519"/>
          </a:xfrm>
          <a:custGeom>
            <a:pathLst>
              <a:path w="14490" h="65519">
                <a:moveTo>
                  <a:pt x="0" y="0"/>
                </a:moveTo>
                <a:cubicBezTo>
                  <a:pt x="1536" y="20408"/>
                  <a:pt x="7747" y="52920"/>
                  <a:pt x="14490" y="65519"/>
                </a:cubicBezTo>
                <a:cubicBezTo>
                  <a:pt x="12496" y="52209"/>
                  <a:pt x="4737" y="27609"/>
                  <a:pt x="5880" y="11696"/>
                </a:cubicBezTo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0" name="Picture 710"/>
          <p:cNvPicPr>
            <a:picLocks noChangeAspect="0" noChangeArrowheads="1"/>
          </p:cNvPicPr>
          <p:nvPr/>
        </p:nvPicPr>
        <p:blipFill>
          <a:blip r:embed="rId7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76627" y="1575409"/>
            <a:ext cx="124171" cy="156147"/>
          </a:xfrm>
          <a:prstGeom prst="rect">
            <a:avLst/>
          </a:prstGeom>
          <a:noFill/>
          <a:extLst/>
        </p:spPr>
      </p:pic>
      <p:sp>
        <p:nvSpPr>
          <p:cNvPr id="711" name="Freeform 711"/>
          <p:cNvSpPr/>
          <p:nvPr/>
        </p:nvSpPr>
        <p:spPr>
          <a:xfrm rot="0" flipH="0" flipV="0">
            <a:off x="2089320" y="1588114"/>
            <a:ext cx="107010" cy="130746"/>
          </a:xfrm>
          <a:custGeom>
            <a:pathLst>
              <a:path w="107010" h="130746">
                <a:moveTo>
                  <a:pt x="0" y="31826"/>
                </a:moveTo>
                <a:lnTo>
                  <a:pt x="58686" y="0"/>
                </a:lnTo>
                <a:cubicBezTo>
                  <a:pt x="82575" y="36677"/>
                  <a:pt x="107010" y="84429"/>
                  <a:pt x="96100" y="130746"/>
                </a:cubicBezTo>
                <a:cubicBezTo>
                  <a:pt x="43675" y="123570"/>
                  <a:pt x="22707" y="63702"/>
                  <a:pt x="0" y="3182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2" name="Picture 712"/>
          <p:cNvPicPr>
            <a:picLocks noChangeAspect="0" noChangeArrowheads="1"/>
          </p:cNvPicPr>
          <p:nvPr/>
        </p:nvPicPr>
        <p:blipFill>
          <a:blip r:embed="rId7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11946" y="1546264"/>
            <a:ext cx="143175" cy="146037"/>
          </a:xfrm>
          <a:prstGeom prst="rect">
            <a:avLst/>
          </a:prstGeom>
          <a:noFill/>
          <a:extLst/>
        </p:spPr>
      </p:pic>
      <p:sp>
        <p:nvSpPr>
          <p:cNvPr id="713" name="Freeform 713"/>
          <p:cNvSpPr/>
          <p:nvPr/>
        </p:nvSpPr>
        <p:spPr>
          <a:xfrm rot="0" flipH="0" flipV="0">
            <a:off x="2124647" y="1558943"/>
            <a:ext cx="129527" cy="129196"/>
          </a:xfrm>
          <a:custGeom>
            <a:pathLst>
              <a:path w="129527" h="129196">
                <a:moveTo>
                  <a:pt x="0" y="43738"/>
                </a:moveTo>
                <a:lnTo>
                  <a:pt x="50431" y="0"/>
                </a:lnTo>
                <a:cubicBezTo>
                  <a:pt x="81673" y="30683"/>
                  <a:pt x="129527" y="53466"/>
                  <a:pt x="115150" y="119620"/>
                </a:cubicBezTo>
                <a:cubicBezTo>
                  <a:pt x="61823" y="129196"/>
                  <a:pt x="29032" y="69963"/>
                  <a:pt x="0" y="4373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4" name="Picture 714"/>
          <p:cNvPicPr>
            <a:picLocks noChangeAspect="0" noChangeArrowheads="1"/>
          </p:cNvPicPr>
          <p:nvPr/>
        </p:nvPicPr>
        <p:blipFill>
          <a:blip r:embed="rId7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30729" y="1517028"/>
            <a:ext cx="178104" cy="128672"/>
          </a:xfrm>
          <a:prstGeom prst="rect">
            <a:avLst/>
          </a:prstGeom>
          <a:noFill/>
          <a:extLst/>
        </p:spPr>
      </p:pic>
      <p:sp>
        <p:nvSpPr>
          <p:cNvPr id="715" name="Freeform 715"/>
          <p:cNvSpPr/>
          <p:nvPr/>
        </p:nvSpPr>
        <p:spPr>
          <a:xfrm rot="0" flipH="0" flipV="0">
            <a:off x="2143436" y="1529717"/>
            <a:ext cx="152703" cy="121335"/>
          </a:xfrm>
          <a:custGeom>
            <a:pathLst>
              <a:path w="152703" h="121335">
                <a:moveTo>
                  <a:pt x="19646" y="59372"/>
                </a:moveTo>
                <a:lnTo>
                  <a:pt x="0" y="4864"/>
                </a:lnTo>
                <a:lnTo>
                  <a:pt x="52208" y="0"/>
                </a:lnTo>
                <a:cubicBezTo>
                  <a:pt x="91947" y="18504"/>
                  <a:pt x="151510" y="17767"/>
                  <a:pt x="152703" y="95630"/>
                </a:cubicBezTo>
                <a:cubicBezTo>
                  <a:pt x="104989" y="121335"/>
                  <a:pt x="55396" y="75259"/>
                  <a:pt x="19646" y="59372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6" name="Picture 716"/>
          <p:cNvPicPr>
            <a:picLocks noChangeAspect="0" noChangeArrowheads="1"/>
          </p:cNvPicPr>
          <p:nvPr/>
        </p:nvPicPr>
        <p:blipFill>
          <a:blip r:embed="rId7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30818" y="1484682"/>
            <a:ext cx="206184" cy="106601"/>
          </a:xfrm>
          <a:prstGeom prst="rect">
            <a:avLst/>
          </a:prstGeom>
          <a:noFill/>
          <a:extLst/>
        </p:spPr>
      </p:pic>
      <p:sp>
        <p:nvSpPr>
          <p:cNvPr id="717" name="Freeform 717"/>
          <p:cNvSpPr/>
          <p:nvPr/>
        </p:nvSpPr>
        <p:spPr>
          <a:xfrm rot="0" flipH="0" flipV="0">
            <a:off x="2143542" y="1497384"/>
            <a:ext cx="180758" cy="98449"/>
          </a:xfrm>
          <a:custGeom>
            <a:pathLst>
              <a:path w="180758" h="98449">
                <a:moveTo>
                  <a:pt x="42862" y="64109"/>
                </a:moveTo>
                <a:lnTo>
                  <a:pt x="0" y="47384"/>
                </a:lnTo>
                <a:lnTo>
                  <a:pt x="61505" y="0"/>
                </a:lnTo>
                <a:cubicBezTo>
                  <a:pt x="104393" y="8826"/>
                  <a:pt x="152259" y="9436"/>
                  <a:pt x="180758" y="65379"/>
                </a:cubicBezTo>
                <a:cubicBezTo>
                  <a:pt x="141159" y="98449"/>
                  <a:pt x="81482" y="70382"/>
                  <a:pt x="42862" y="64109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8" name="Picture 718"/>
          <p:cNvPicPr>
            <a:picLocks noChangeAspect="0" noChangeArrowheads="1"/>
          </p:cNvPicPr>
          <p:nvPr/>
        </p:nvPicPr>
        <p:blipFill>
          <a:blip r:embed="rId7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26665" y="1431049"/>
            <a:ext cx="229120" cy="110281"/>
          </a:xfrm>
          <a:prstGeom prst="rect">
            <a:avLst/>
          </a:prstGeom>
          <a:noFill/>
          <a:extLst/>
        </p:spPr>
      </p:pic>
      <p:sp>
        <p:nvSpPr>
          <p:cNvPr id="719" name="Freeform 719"/>
          <p:cNvSpPr/>
          <p:nvPr/>
        </p:nvSpPr>
        <p:spPr>
          <a:xfrm rot="0" flipH="0" flipV="0">
            <a:off x="2139358" y="1443380"/>
            <a:ext cx="203720" cy="106451"/>
          </a:xfrm>
          <a:custGeom>
            <a:pathLst>
              <a:path w="203720" h="106451">
                <a:moveTo>
                  <a:pt x="51841" y="79121"/>
                </a:moveTo>
                <a:lnTo>
                  <a:pt x="0" y="49861"/>
                </a:lnTo>
                <a:lnTo>
                  <a:pt x="24079" y="407"/>
                </a:lnTo>
                <a:cubicBezTo>
                  <a:pt x="67868" y="0"/>
                  <a:pt x="164070" y="3417"/>
                  <a:pt x="203720" y="52096"/>
                </a:cubicBezTo>
                <a:cubicBezTo>
                  <a:pt x="160641" y="106451"/>
                  <a:pt x="90906" y="77115"/>
                  <a:pt x="51841" y="79121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0" name="Picture 720"/>
          <p:cNvPicPr>
            <a:picLocks noChangeAspect="0" noChangeArrowheads="1"/>
          </p:cNvPicPr>
          <p:nvPr/>
        </p:nvPicPr>
        <p:blipFill>
          <a:blip r:embed="rId7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12772" y="1380465"/>
            <a:ext cx="251612" cy="128333"/>
          </a:xfrm>
          <a:prstGeom prst="rect">
            <a:avLst/>
          </a:prstGeom>
          <a:noFill/>
          <a:extLst/>
        </p:spPr>
      </p:pic>
      <p:sp>
        <p:nvSpPr>
          <p:cNvPr id="721" name="Freeform 721"/>
          <p:cNvSpPr/>
          <p:nvPr/>
        </p:nvSpPr>
        <p:spPr>
          <a:xfrm rot="0" flipH="0" flipV="0">
            <a:off x="2125478" y="1377137"/>
            <a:ext cx="226212" cy="118972"/>
          </a:xfrm>
          <a:custGeom>
            <a:pathLst>
              <a:path w="226212" h="118972">
                <a:moveTo>
                  <a:pt x="50838" y="112534"/>
                </a:moveTo>
                <a:lnTo>
                  <a:pt x="18949" y="118972"/>
                </a:lnTo>
                <a:lnTo>
                  <a:pt x="29414" y="88925"/>
                </a:lnTo>
                <a:lnTo>
                  <a:pt x="0" y="71729"/>
                </a:lnTo>
                <a:lnTo>
                  <a:pt x="14237" y="33248"/>
                </a:lnTo>
                <a:cubicBezTo>
                  <a:pt x="56299" y="21056"/>
                  <a:pt x="174917" y="0"/>
                  <a:pt x="226212" y="36182"/>
                </a:cubicBezTo>
                <a:cubicBezTo>
                  <a:pt x="199364" y="100139"/>
                  <a:pt x="87922" y="100076"/>
                  <a:pt x="50838" y="112534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2" name="Picture 722"/>
          <p:cNvPicPr>
            <a:picLocks noChangeAspect="0" noChangeArrowheads="1"/>
          </p:cNvPicPr>
          <p:nvPr/>
        </p:nvPicPr>
        <p:blipFill>
          <a:blip r:embed="rId7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04301" y="1312850"/>
            <a:ext cx="235826" cy="149973"/>
          </a:xfrm>
          <a:prstGeom prst="rect">
            <a:avLst/>
          </a:prstGeom>
          <a:noFill/>
          <a:extLst/>
        </p:spPr>
      </p:pic>
      <p:sp>
        <p:nvSpPr>
          <p:cNvPr id="723" name="Freeform 723"/>
          <p:cNvSpPr/>
          <p:nvPr/>
        </p:nvSpPr>
        <p:spPr>
          <a:xfrm rot="0" flipH="0" flipV="0">
            <a:off x="2116997" y="1303664"/>
            <a:ext cx="210438" cy="146443"/>
          </a:xfrm>
          <a:custGeom>
            <a:pathLst>
              <a:path w="210438" h="146443">
                <a:moveTo>
                  <a:pt x="92278" y="129819"/>
                </a:moveTo>
                <a:lnTo>
                  <a:pt x="18199" y="146443"/>
                </a:lnTo>
                <a:lnTo>
                  <a:pt x="0" y="120917"/>
                </a:lnTo>
                <a:lnTo>
                  <a:pt x="4318" y="80099"/>
                </a:lnTo>
                <a:cubicBezTo>
                  <a:pt x="42063" y="57899"/>
                  <a:pt x="152958" y="0"/>
                  <a:pt x="210438" y="30607"/>
                </a:cubicBezTo>
                <a:cubicBezTo>
                  <a:pt x="200215" y="99238"/>
                  <a:pt x="125132" y="108598"/>
                  <a:pt x="92278" y="129819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Freeform 724"/>
          <p:cNvSpPr/>
          <p:nvPr/>
        </p:nvSpPr>
        <p:spPr>
          <a:xfrm rot="0" flipH="0" flipV="0">
            <a:off x="2127010" y="1376230"/>
            <a:ext cx="162712" cy="309168"/>
          </a:xfrm>
          <a:custGeom>
            <a:pathLst>
              <a:path w="162712" h="309168">
                <a:moveTo>
                  <a:pt x="1905" y="71056"/>
                </a:moveTo>
                <a:cubicBezTo>
                  <a:pt x="25717" y="67666"/>
                  <a:pt x="123850" y="13132"/>
                  <a:pt x="128943" y="0"/>
                </a:cubicBezTo>
                <a:cubicBezTo>
                  <a:pt x="97421" y="19012"/>
                  <a:pt x="65405" y="40500"/>
                  <a:pt x="31153" y="53327"/>
                </a:cubicBezTo>
                <a:cubicBezTo>
                  <a:pt x="14185" y="59665"/>
                  <a:pt x="6197" y="69393"/>
                  <a:pt x="4724" y="69037"/>
                </a:cubicBezTo>
                <a:moveTo>
                  <a:pt x="74142" y="76783"/>
                </a:moveTo>
                <a:cubicBezTo>
                  <a:pt x="94551" y="78053"/>
                  <a:pt x="144221" y="65291"/>
                  <a:pt x="155435" y="59144"/>
                </a:cubicBezTo>
                <a:cubicBezTo>
                  <a:pt x="147167" y="61900"/>
                  <a:pt x="81280" y="73303"/>
                  <a:pt x="76720" y="71068"/>
                </a:cubicBezTo>
                <a:moveTo>
                  <a:pt x="78041" y="121144"/>
                </a:moveTo>
                <a:cubicBezTo>
                  <a:pt x="98450" y="122414"/>
                  <a:pt x="149339" y="123532"/>
                  <a:pt x="162712" y="118554"/>
                </a:cubicBezTo>
                <a:cubicBezTo>
                  <a:pt x="155689" y="118642"/>
                  <a:pt x="86728" y="119925"/>
                  <a:pt x="82169" y="117677"/>
                </a:cubicBezTo>
                <a:moveTo>
                  <a:pt x="55905" y="159003"/>
                </a:moveTo>
                <a:cubicBezTo>
                  <a:pt x="75349" y="165391"/>
                  <a:pt x="129336" y="179641"/>
                  <a:pt x="143535" y="178231"/>
                </a:cubicBezTo>
                <a:cubicBezTo>
                  <a:pt x="136728" y="176529"/>
                  <a:pt x="69938" y="155472"/>
                  <a:pt x="66090" y="152158"/>
                </a:cubicBezTo>
                <a:moveTo>
                  <a:pt x="57911" y="199922"/>
                </a:moveTo>
                <a:cubicBezTo>
                  <a:pt x="75679" y="210057"/>
                  <a:pt x="117271" y="229437"/>
                  <a:pt x="131483" y="230860"/>
                </a:cubicBezTo>
                <a:cubicBezTo>
                  <a:pt x="125133" y="227837"/>
                  <a:pt x="75615" y="202932"/>
                  <a:pt x="72516" y="198906"/>
                </a:cubicBezTo>
                <a:moveTo>
                  <a:pt x="29324" y="219658"/>
                </a:moveTo>
                <a:cubicBezTo>
                  <a:pt x="41795" y="235876"/>
                  <a:pt x="72644" y="269823"/>
                  <a:pt x="85178" y="276643"/>
                </a:cubicBezTo>
                <a:cubicBezTo>
                  <a:pt x="80505" y="271385"/>
                  <a:pt x="44475" y="229272"/>
                  <a:pt x="43180" y="224344"/>
                </a:cubicBezTo>
                <a:moveTo>
                  <a:pt x="0" y="251738"/>
                </a:moveTo>
                <a:cubicBezTo>
                  <a:pt x="7962" y="270573"/>
                  <a:pt x="24269" y="299389"/>
                  <a:pt x="34683" y="309168"/>
                </a:cubicBezTo>
                <a:cubicBezTo>
                  <a:pt x="31495" y="302894"/>
                  <a:pt x="9537" y="261327"/>
                  <a:pt x="9512" y="256247"/>
                </a:cubicBezTo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5" name="Picture 725"/>
          <p:cNvPicPr>
            <a:picLocks noChangeAspect="0" noChangeArrowheads="1"/>
          </p:cNvPicPr>
          <p:nvPr/>
        </p:nvPicPr>
        <p:blipFill>
          <a:blip r:embed="rId7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04250" y="1190791"/>
            <a:ext cx="194921" cy="279094"/>
          </a:xfrm>
          <a:prstGeom prst="rect">
            <a:avLst/>
          </a:prstGeom>
          <a:noFill/>
          <a:extLst/>
        </p:spPr>
      </p:pic>
      <p:sp>
        <p:nvSpPr>
          <p:cNvPr id="726" name="Freeform 726"/>
          <p:cNvSpPr/>
          <p:nvPr/>
        </p:nvSpPr>
        <p:spPr>
          <a:xfrm rot="0" flipH="0" flipV="0">
            <a:off x="2116942" y="1203482"/>
            <a:ext cx="198449" cy="253695"/>
          </a:xfrm>
          <a:custGeom>
            <a:pathLst>
              <a:path w="198449" h="253695">
                <a:moveTo>
                  <a:pt x="158648" y="0"/>
                </a:moveTo>
                <a:cubicBezTo>
                  <a:pt x="129680" y="49707"/>
                  <a:pt x="100851" y="93548"/>
                  <a:pt x="55169" y="132816"/>
                </a:cubicBezTo>
                <a:lnTo>
                  <a:pt x="0" y="253695"/>
                </a:lnTo>
                <a:cubicBezTo>
                  <a:pt x="125336" y="174180"/>
                  <a:pt x="198449" y="104559"/>
                  <a:pt x="158648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Freeform 727"/>
          <p:cNvSpPr/>
          <p:nvPr/>
        </p:nvSpPr>
        <p:spPr>
          <a:xfrm rot="0" flipH="0" flipV="0">
            <a:off x="2131994" y="1320468"/>
            <a:ext cx="94233" cy="89915"/>
          </a:xfrm>
          <a:custGeom>
            <a:pathLst>
              <a:path w="94233" h="89915">
                <a:moveTo>
                  <a:pt x="7721" y="89915"/>
                </a:moveTo>
                <a:cubicBezTo>
                  <a:pt x="27164" y="84467"/>
                  <a:pt x="86956" y="13550"/>
                  <a:pt x="94233" y="0"/>
                </a:cubicBezTo>
                <a:cubicBezTo>
                  <a:pt x="76301" y="21310"/>
                  <a:pt x="11150" y="88290"/>
                  <a:pt x="0" y="85610"/>
                </a:cubicBezTo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8" name="Picture 728"/>
          <p:cNvPicPr>
            <a:picLocks noChangeAspect="0" noChangeArrowheads="1"/>
          </p:cNvPicPr>
          <p:nvPr/>
        </p:nvPicPr>
        <p:blipFill>
          <a:blip r:embed="rId7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18080" y="1309485"/>
            <a:ext cx="219328" cy="369464"/>
          </a:xfrm>
          <a:prstGeom prst="rect">
            <a:avLst/>
          </a:prstGeom>
          <a:noFill/>
          <a:extLst/>
        </p:spPr>
      </p:pic>
      <p:sp>
        <p:nvSpPr>
          <p:cNvPr id="729" name="Freeform 729"/>
          <p:cNvSpPr/>
          <p:nvPr/>
        </p:nvSpPr>
        <p:spPr>
          <a:xfrm rot="0" flipH="0" flipV="0">
            <a:off x="2012788" y="1322185"/>
            <a:ext cx="211924" cy="344690"/>
          </a:xfrm>
          <a:custGeom>
            <a:pathLst>
              <a:path w="211924" h="344690">
                <a:moveTo>
                  <a:pt x="155702" y="0"/>
                </a:moveTo>
                <a:cubicBezTo>
                  <a:pt x="127534" y="64058"/>
                  <a:pt x="75858" y="61010"/>
                  <a:pt x="40945" y="91782"/>
                </a:cubicBezTo>
                <a:cubicBezTo>
                  <a:pt x="0" y="127863"/>
                  <a:pt x="104039" y="170891"/>
                  <a:pt x="17996" y="186893"/>
                </a:cubicBezTo>
                <a:lnTo>
                  <a:pt x="35205" y="322745"/>
                </a:lnTo>
                <a:cubicBezTo>
                  <a:pt x="41809" y="338251"/>
                  <a:pt x="52490" y="344690"/>
                  <a:pt x="66396" y="344017"/>
                </a:cubicBezTo>
                <a:cubicBezTo>
                  <a:pt x="80392" y="333362"/>
                  <a:pt x="82563" y="318871"/>
                  <a:pt x="78829" y="302463"/>
                </a:cubicBezTo>
                <a:lnTo>
                  <a:pt x="80557" y="301218"/>
                </a:lnTo>
                <a:cubicBezTo>
                  <a:pt x="92482" y="322872"/>
                  <a:pt x="108611" y="327456"/>
                  <a:pt x="126810" y="323570"/>
                </a:cubicBezTo>
                <a:cubicBezTo>
                  <a:pt x="139116" y="305904"/>
                  <a:pt x="142393" y="288797"/>
                  <a:pt x="129134" y="272694"/>
                </a:cubicBezTo>
                <a:lnTo>
                  <a:pt x="131941" y="270408"/>
                </a:lnTo>
                <a:cubicBezTo>
                  <a:pt x="155029" y="289902"/>
                  <a:pt x="174955" y="286537"/>
                  <a:pt x="192316" y="264833"/>
                </a:cubicBezTo>
                <a:cubicBezTo>
                  <a:pt x="185928" y="239204"/>
                  <a:pt x="169430" y="223469"/>
                  <a:pt x="140069" y="220281"/>
                </a:cubicBezTo>
                <a:lnTo>
                  <a:pt x="140170" y="217931"/>
                </a:lnTo>
                <a:cubicBezTo>
                  <a:pt x="169964" y="219608"/>
                  <a:pt x="195160" y="210604"/>
                  <a:pt x="211924" y="181990"/>
                </a:cubicBezTo>
                <a:cubicBezTo>
                  <a:pt x="197713" y="161950"/>
                  <a:pt x="170840" y="161137"/>
                  <a:pt x="135763" y="169621"/>
                </a:cubicBezTo>
                <a:cubicBezTo>
                  <a:pt x="135738" y="169633"/>
                  <a:pt x="134671" y="166344"/>
                  <a:pt x="135370" y="166243"/>
                </a:cubicBezTo>
                <a:cubicBezTo>
                  <a:pt x="144145" y="164998"/>
                  <a:pt x="205651" y="157403"/>
                  <a:pt x="206540" y="100469"/>
                </a:cubicBezTo>
                <a:cubicBezTo>
                  <a:pt x="153455" y="90563"/>
                  <a:pt x="128944" y="120116"/>
                  <a:pt x="124232" y="125196"/>
                </a:cubicBezTo>
                <a:cubicBezTo>
                  <a:pt x="123724" y="125742"/>
                  <a:pt x="120397" y="122897"/>
                  <a:pt x="120397" y="122897"/>
                </a:cubicBezTo>
                <a:cubicBezTo>
                  <a:pt x="165785" y="83388"/>
                  <a:pt x="168402" y="42583"/>
                  <a:pt x="155702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Freeform 730"/>
          <p:cNvSpPr/>
          <p:nvPr/>
        </p:nvSpPr>
        <p:spPr>
          <a:xfrm rot="0" flipH="0" flipV="0">
            <a:off x="1497952" y="1510982"/>
            <a:ext cx="547802" cy="630047"/>
          </a:xfrm>
          <a:custGeom>
            <a:pathLst>
              <a:path w="547802" h="630047">
                <a:moveTo>
                  <a:pt x="0" y="0"/>
                </a:moveTo>
                <a:lnTo>
                  <a:pt x="547802" y="0"/>
                </a:lnTo>
                <a:lnTo>
                  <a:pt x="547802" y="630047"/>
                </a:lnTo>
                <a:lnTo>
                  <a:pt x="0" y="630047"/>
                </a:lnTo>
                <a:lnTo>
                  <a:pt x="0" y="0"/>
                </a:lnTo>
                <a:close/>
              </a:path>
            </a:pathLst>
          </a:custGeom>
          <a:solidFill>
            <a:srgbClr val="E5463C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Freeform 731"/>
          <p:cNvSpPr/>
          <p:nvPr/>
        </p:nvSpPr>
        <p:spPr>
          <a:xfrm rot="0" flipH="0" flipV="0">
            <a:off x="1497952" y="1510996"/>
            <a:ext cx="547802" cy="630047"/>
          </a:xfrm>
          <a:custGeom>
            <a:pathLst>
              <a:path w="547802" h="630047">
                <a:moveTo>
                  <a:pt x="0" y="0"/>
                </a:moveTo>
                <a:lnTo>
                  <a:pt x="547802" y="0"/>
                </a:lnTo>
                <a:lnTo>
                  <a:pt x="547802" y="630047"/>
                </a:lnTo>
                <a:lnTo>
                  <a:pt x="0" y="630047"/>
                </a:lnTo>
                <a:lnTo>
                  <a:pt x="0" y="0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Freeform 732"/>
          <p:cNvSpPr/>
          <p:nvPr/>
        </p:nvSpPr>
        <p:spPr>
          <a:xfrm rot="0" flipH="0" flipV="0">
            <a:off x="1590315" y="1949691"/>
            <a:ext cx="368401" cy="144779"/>
          </a:xfrm>
          <a:custGeom>
            <a:pathLst>
              <a:path w="368401" h="144779">
                <a:moveTo>
                  <a:pt x="121793" y="41401"/>
                </a:moveTo>
                <a:cubicBezTo>
                  <a:pt x="127990" y="41997"/>
                  <a:pt x="129628" y="46722"/>
                  <a:pt x="129222" y="53338"/>
                </a:cubicBezTo>
                <a:cubicBezTo>
                  <a:pt x="127558" y="56768"/>
                  <a:pt x="124269" y="58126"/>
                  <a:pt x="120206" y="58533"/>
                </a:cubicBezTo>
                <a:cubicBezTo>
                  <a:pt x="120206" y="56729"/>
                  <a:pt x="118707" y="55218"/>
                  <a:pt x="115710" y="54012"/>
                </a:cubicBezTo>
                <a:cubicBezTo>
                  <a:pt x="116002" y="51916"/>
                  <a:pt x="116002" y="49516"/>
                  <a:pt x="115710" y="46811"/>
                </a:cubicBezTo>
                <a:cubicBezTo>
                  <a:pt x="116841" y="42899"/>
                  <a:pt x="118860" y="41097"/>
                  <a:pt x="121793" y="41401"/>
                </a:cubicBezTo>
                <a:moveTo>
                  <a:pt x="282549" y="31610"/>
                </a:moveTo>
                <a:cubicBezTo>
                  <a:pt x="274726" y="30086"/>
                  <a:pt x="274091" y="35471"/>
                  <a:pt x="273418" y="40170"/>
                </a:cubicBezTo>
                <a:cubicBezTo>
                  <a:pt x="276872" y="37185"/>
                  <a:pt x="280314" y="35598"/>
                  <a:pt x="283768" y="36804"/>
                </a:cubicBezTo>
                <a:cubicBezTo>
                  <a:pt x="283362" y="35051"/>
                  <a:pt x="282955" y="33324"/>
                  <a:pt x="282549" y="31610"/>
                </a:cubicBezTo>
                <a:moveTo>
                  <a:pt x="279501" y="20205"/>
                </a:moveTo>
                <a:cubicBezTo>
                  <a:pt x="279209" y="20154"/>
                  <a:pt x="278917" y="20104"/>
                  <a:pt x="278599" y="20066"/>
                </a:cubicBezTo>
                <a:cubicBezTo>
                  <a:pt x="277088" y="20472"/>
                  <a:pt x="274764" y="20612"/>
                  <a:pt x="272338" y="20713"/>
                </a:cubicBezTo>
                <a:cubicBezTo>
                  <a:pt x="269087" y="20561"/>
                  <a:pt x="268973" y="25158"/>
                  <a:pt x="269328" y="30441"/>
                </a:cubicBezTo>
                <a:cubicBezTo>
                  <a:pt x="271259" y="27660"/>
                  <a:pt x="273100" y="24726"/>
                  <a:pt x="276237" y="24396"/>
                </a:cubicBezTo>
                <a:cubicBezTo>
                  <a:pt x="278485" y="24091"/>
                  <a:pt x="279514" y="24231"/>
                  <a:pt x="280670" y="24193"/>
                </a:cubicBezTo>
                <a:cubicBezTo>
                  <a:pt x="280301" y="22847"/>
                  <a:pt x="279920" y="21513"/>
                  <a:pt x="279501" y="20205"/>
                </a:cubicBezTo>
                <a:moveTo>
                  <a:pt x="300431" y="43521"/>
                </a:moveTo>
                <a:cubicBezTo>
                  <a:pt x="303530" y="39128"/>
                  <a:pt x="305142" y="34480"/>
                  <a:pt x="301917" y="32385"/>
                </a:cubicBezTo>
                <a:cubicBezTo>
                  <a:pt x="299034" y="30594"/>
                  <a:pt x="298856" y="30149"/>
                  <a:pt x="299326" y="26339"/>
                </a:cubicBezTo>
                <a:cubicBezTo>
                  <a:pt x="300672" y="23533"/>
                  <a:pt x="299034" y="22250"/>
                  <a:pt x="294360" y="22440"/>
                </a:cubicBezTo>
                <a:cubicBezTo>
                  <a:pt x="294246" y="22428"/>
                  <a:pt x="294081" y="22402"/>
                  <a:pt x="293954" y="22390"/>
                </a:cubicBezTo>
                <a:cubicBezTo>
                  <a:pt x="295097" y="27279"/>
                  <a:pt x="296595" y="32334"/>
                  <a:pt x="298704" y="37655"/>
                </a:cubicBezTo>
                <a:cubicBezTo>
                  <a:pt x="299275" y="39598"/>
                  <a:pt x="299847" y="41566"/>
                  <a:pt x="300431" y="43521"/>
                </a:cubicBezTo>
                <a:moveTo>
                  <a:pt x="315137" y="64997"/>
                </a:moveTo>
                <a:cubicBezTo>
                  <a:pt x="315709" y="64946"/>
                  <a:pt x="316268" y="64870"/>
                  <a:pt x="316814" y="64819"/>
                </a:cubicBezTo>
                <a:cubicBezTo>
                  <a:pt x="317309" y="60146"/>
                  <a:pt x="319290" y="57161"/>
                  <a:pt x="324586" y="57898"/>
                </a:cubicBezTo>
                <a:cubicBezTo>
                  <a:pt x="324599" y="54329"/>
                  <a:pt x="325831" y="53732"/>
                  <a:pt x="328256" y="56171"/>
                </a:cubicBezTo>
                <a:cubicBezTo>
                  <a:pt x="329450" y="49910"/>
                  <a:pt x="333044" y="48754"/>
                  <a:pt x="339039" y="52716"/>
                </a:cubicBezTo>
                <a:cubicBezTo>
                  <a:pt x="339915" y="45109"/>
                  <a:pt x="341299" y="39865"/>
                  <a:pt x="346379" y="50976"/>
                </a:cubicBezTo>
                <a:cubicBezTo>
                  <a:pt x="347065" y="43763"/>
                  <a:pt x="347306" y="39408"/>
                  <a:pt x="352729" y="48284"/>
                </a:cubicBezTo>
                <a:cubicBezTo>
                  <a:pt x="352640" y="42709"/>
                  <a:pt x="350964" y="38696"/>
                  <a:pt x="349186" y="36487"/>
                </a:cubicBezTo>
                <a:cubicBezTo>
                  <a:pt x="345630" y="34391"/>
                  <a:pt x="343522" y="35382"/>
                  <a:pt x="342061" y="37795"/>
                </a:cubicBezTo>
                <a:cubicBezTo>
                  <a:pt x="338899" y="39281"/>
                  <a:pt x="335622" y="40640"/>
                  <a:pt x="334302" y="44283"/>
                </a:cubicBezTo>
                <a:cubicBezTo>
                  <a:pt x="329488" y="43471"/>
                  <a:pt x="326186" y="44779"/>
                  <a:pt x="324370" y="48182"/>
                </a:cubicBezTo>
                <a:cubicBezTo>
                  <a:pt x="319709" y="50748"/>
                  <a:pt x="315785" y="53072"/>
                  <a:pt x="314426" y="54431"/>
                </a:cubicBezTo>
                <a:cubicBezTo>
                  <a:pt x="313042" y="55434"/>
                  <a:pt x="310692" y="55891"/>
                  <a:pt x="308698" y="56259"/>
                </a:cubicBezTo>
                <a:cubicBezTo>
                  <a:pt x="306057" y="53097"/>
                  <a:pt x="303898" y="50151"/>
                  <a:pt x="301472" y="47065"/>
                </a:cubicBezTo>
                <a:cubicBezTo>
                  <a:pt x="301650" y="47712"/>
                  <a:pt x="301828" y="48322"/>
                  <a:pt x="302005" y="48957"/>
                </a:cubicBezTo>
                <a:cubicBezTo>
                  <a:pt x="304571" y="51421"/>
                  <a:pt x="307797" y="55510"/>
                  <a:pt x="310451" y="58266"/>
                </a:cubicBezTo>
                <a:cubicBezTo>
                  <a:pt x="311683" y="61492"/>
                  <a:pt x="312508" y="63486"/>
                  <a:pt x="314299" y="63257"/>
                </a:cubicBezTo>
                <a:cubicBezTo>
                  <a:pt x="314579" y="63841"/>
                  <a:pt x="314858" y="64413"/>
                  <a:pt x="315137" y="64997"/>
                </a:cubicBezTo>
                <a:moveTo>
                  <a:pt x="0" y="584"/>
                </a:moveTo>
                <a:cubicBezTo>
                  <a:pt x="16561" y="2959"/>
                  <a:pt x="17946" y="19811"/>
                  <a:pt x="16447" y="39674"/>
                </a:cubicBezTo>
                <a:cubicBezTo>
                  <a:pt x="14047" y="62597"/>
                  <a:pt x="23292" y="78053"/>
                  <a:pt x="40094" y="88365"/>
                </a:cubicBezTo>
                <a:cubicBezTo>
                  <a:pt x="56287" y="96087"/>
                  <a:pt x="74359" y="96303"/>
                  <a:pt x="92952" y="94410"/>
                </a:cubicBezTo>
                <a:cubicBezTo>
                  <a:pt x="97143" y="103415"/>
                  <a:pt x="70752" y="111962"/>
                  <a:pt x="69419" y="115264"/>
                </a:cubicBezTo>
                <a:cubicBezTo>
                  <a:pt x="87300" y="107047"/>
                  <a:pt x="100470" y="108228"/>
                  <a:pt x="113475" y="109727"/>
                </a:cubicBezTo>
                <a:cubicBezTo>
                  <a:pt x="125082" y="123658"/>
                  <a:pt x="120028" y="126694"/>
                  <a:pt x="105741" y="128129"/>
                </a:cubicBezTo>
                <a:cubicBezTo>
                  <a:pt x="113323" y="130110"/>
                  <a:pt x="116155" y="127557"/>
                  <a:pt x="120346" y="125919"/>
                </a:cubicBezTo>
                <a:cubicBezTo>
                  <a:pt x="138417" y="127113"/>
                  <a:pt x="157441" y="127037"/>
                  <a:pt x="169278" y="136346"/>
                </a:cubicBezTo>
                <a:cubicBezTo>
                  <a:pt x="173761" y="138644"/>
                  <a:pt x="169798" y="139381"/>
                  <a:pt x="164630" y="139889"/>
                </a:cubicBezTo>
                <a:cubicBezTo>
                  <a:pt x="166649" y="141007"/>
                  <a:pt x="169557" y="141896"/>
                  <a:pt x="174586" y="138568"/>
                </a:cubicBezTo>
                <a:cubicBezTo>
                  <a:pt x="176999" y="138505"/>
                  <a:pt x="178752" y="135749"/>
                  <a:pt x="181165" y="135685"/>
                </a:cubicBezTo>
                <a:cubicBezTo>
                  <a:pt x="191604" y="135457"/>
                  <a:pt x="207251" y="134987"/>
                  <a:pt x="213207" y="137666"/>
                </a:cubicBezTo>
                <a:cubicBezTo>
                  <a:pt x="216839" y="139165"/>
                  <a:pt x="222338" y="137971"/>
                  <a:pt x="223342" y="138111"/>
                </a:cubicBezTo>
                <a:cubicBezTo>
                  <a:pt x="227304" y="139394"/>
                  <a:pt x="225005" y="141146"/>
                  <a:pt x="220535" y="142429"/>
                </a:cubicBezTo>
                <a:cubicBezTo>
                  <a:pt x="223278" y="143686"/>
                  <a:pt x="225501" y="144779"/>
                  <a:pt x="228752" y="138962"/>
                </a:cubicBezTo>
                <a:cubicBezTo>
                  <a:pt x="232092" y="134428"/>
                  <a:pt x="233756" y="130110"/>
                  <a:pt x="235864" y="125576"/>
                </a:cubicBezTo>
                <a:cubicBezTo>
                  <a:pt x="238340" y="121157"/>
                  <a:pt x="241731" y="118858"/>
                  <a:pt x="246024" y="118655"/>
                </a:cubicBezTo>
                <a:cubicBezTo>
                  <a:pt x="248259" y="119226"/>
                  <a:pt x="250469" y="119798"/>
                  <a:pt x="252704" y="120369"/>
                </a:cubicBezTo>
                <a:cubicBezTo>
                  <a:pt x="253339" y="125398"/>
                  <a:pt x="251091" y="127087"/>
                  <a:pt x="247510" y="127303"/>
                </a:cubicBezTo>
                <a:cubicBezTo>
                  <a:pt x="253263" y="130936"/>
                  <a:pt x="255079" y="125995"/>
                  <a:pt x="254215" y="115200"/>
                </a:cubicBezTo>
                <a:cubicBezTo>
                  <a:pt x="253923" y="111085"/>
                  <a:pt x="253644" y="106983"/>
                  <a:pt x="253352" y="102869"/>
                </a:cubicBezTo>
                <a:cubicBezTo>
                  <a:pt x="258648" y="94766"/>
                  <a:pt x="265023" y="92747"/>
                  <a:pt x="272135" y="94868"/>
                </a:cubicBezTo>
                <a:cubicBezTo>
                  <a:pt x="276758" y="94702"/>
                  <a:pt x="282143" y="95477"/>
                  <a:pt x="289191" y="98335"/>
                </a:cubicBezTo>
                <a:cubicBezTo>
                  <a:pt x="290791" y="108253"/>
                  <a:pt x="304876" y="110349"/>
                  <a:pt x="307098" y="98551"/>
                </a:cubicBezTo>
                <a:cubicBezTo>
                  <a:pt x="312750" y="98297"/>
                  <a:pt x="318579" y="98106"/>
                  <a:pt x="321779" y="97242"/>
                </a:cubicBezTo>
                <a:cubicBezTo>
                  <a:pt x="325793" y="96607"/>
                  <a:pt x="329222" y="96849"/>
                  <a:pt x="333832" y="96201"/>
                </a:cubicBezTo>
                <a:cubicBezTo>
                  <a:pt x="337350" y="95693"/>
                  <a:pt x="341109" y="95642"/>
                  <a:pt x="345313" y="93788"/>
                </a:cubicBezTo>
                <a:cubicBezTo>
                  <a:pt x="350189" y="92353"/>
                  <a:pt x="355092" y="93267"/>
                  <a:pt x="359994" y="91845"/>
                </a:cubicBezTo>
                <a:cubicBezTo>
                  <a:pt x="361530" y="91553"/>
                  <a:pt x="361518" y="89140"/>
                  <a:pt x="361276" y="86435"/>
                </a:cubicBezTo>
                <a:cubicBezTo>
                  <a:pt x="367017" y="81901"/>
                  <a:pt x="367144" y="77354"/>
                  <a:pt x="368401" y="72820"/>
                </a:cubicBezTo>
                <a:cubicBezTo>
                  <a:pt x="366699" y="76160"/>
                  <a:pt x="364896" y="79272"/>
                  <a:pt x="362559" y="80809"/>
                </a:cubicBezTo>
                <a:cubicBezTo>
                  <a:pt x="364883" y="74687"/>
                  <a:pt x="364718" y="69798"/>
                  <a:pt x="363435" y="65480"/>
                </a:cubicBezTo>
                <a:cubicBezTo>
                  <a:pt x="362750" y="70941"/>
                  <a:pt x="361937" y="76338"/>
                  <a:pt x="357606" y="80605"/>
                </a:cubicBezTo>
                <a:cubicBezTo>
                  <a:pt x="353301" y="84199"/>
                  <a:pt x="353212" y="78827"/>
                  <a:pt x="353733" y="72173"/>
                </a:cubicBezTo>
                <a:cubicBezTo>
                  <a:pt x="351104" y="78980"/>
                  <a:pt x="349084" y="79501"/>
                  <a:pt x="347687" y="73684"/>
                </a:cubicBezTo>
                <a:cubicBezTo>
                  <a:pt x="344601" y="81444"/>
                  <a:pt x="337565" y="87184"/>
                  <a:pt x="336448" y="78662"/>
                </a:cubicBezTo>
                <a:cubicBezTo>
                  <a:pt x="334302" y="82015"/>
                  <a:pt x="332130" y="83945"/>
                  <a:pt x="329984" y="75843"/>
                </a:cubicBezTo>
                <a:cubicBezTo>
                  <a:pt x="328587" y="80859"/>
                  <a:pt x="326288" y="81367"/>
                  <a:pt x="323075" y="77354"/>
                </a:cubicBezTo>
                <a:cubicBezTo>
                  <a:pt x="322808" y="77519"/>
                  <a:pt x="322554" y="77659"/>
                  <a:pt x="322275" y="77811"/>
                </a:cubicBezTo>
                <a:cubicBezTo>
                  <a:pt x="322808" y="78624"/>
                  <a:pt x="323367" y="79424"/>
                  <a:pt x="323938" y="80224"/>
                </a:cubicBezTo>
                <a:cubicBezTo>
                  <a:pt x="321830" y="81329"/>
                  <a:pt x="319722" y="82434"/>
                  <a:pt x="317627" y="83552"/>
                </a:cubicBezTo>
                <a:cubicBezTo>
                  <a:pt x="315848" y="83323"/>
                  <a:pt x="314096" y="83107"/>
                  <a:pt x="312318" y="82879"/>
                </a:cubicBezTo>
                <a:cubicBezTo>
                  <a:pt x="309333" y="83552"/>
                  <a:pt x="306336" y="84225"/>
                  <a:pt x="303352" y="84873"/>
                </a:cubicBezTo>
                <a:cubicBezTo>
                  <a:pt x="298018" y="83831"/>
                  <a:pt x="294068" y="82104"/>
                  <a:pt x="291058" y="79881"/>
                </a:cubicBezTo>
                <a:cubicBezTo>
                  <a:pt x="290550" y="74852"/>
                  <a:pt x="289636" y="69023"/>
                  <a:pt x="293649" y="67931"/>
                </a:cubicBezTo>
                <a:cubicBezTo>
                  <a:pt x="293662" y="67918"/>
                  <a:pt x="293687" y="67880"/>
                  <a:pt x="293700" y="67867"/>
                </a:cubicBezTo>
                <a:cubicBezTo>
                  <a:pt x="293141" y="65645"/>
                  <a:pt x="292150" y="63549"/>
                  <a:pt x="290728" y="61594"/>
                </a:cubicBezTo>
                <a:cubicBezTo>
                  <a:pt x="290614" y="62482"/>
                  <a:pt x="290385" y="63245"/>
                  <a:pt x="289394" y="63257"/>
                </a:cubicBezTo>
                <a:cubicBezTo>
                  <a:pt x="288086" y="64680"/>
                  <a:pt x="286893" y="62368"/>
                  <a:pt x="287312" y="58292"/>
                </a:cubicBezTo>
                <a:cubicBezTo>
                  <a:pt x="286867" y="59282"/>
                  <a:pt x="287172" y="61263"/>
                  <a:pt x="286740" y="62267"/>
                </a:cubicBezTo>
                <a:cubicBezTo>
                  <a:pt x="284810" y="65327"/>
                  <a:pt x="283718" y="62876"/>
                  <a:pt x="283489" y="54939"/>
                </a:cubicBezTo>
                <a:cubicBezTo>
                  <a:pt x="283438" y="52602"/>
                  <a:pt x="283997" y="49655"/>
                  <a:pt x="284746" y="46404"/>
                </a:cubicBezTo>
                <a:cubicBezTo>
                  <a:pt x="282663" y="49351"/>
                  <a:pt x="280250" y="51688"/>
                  <a:pt x="277317" y="52919"/>
                </a:cubicBezTo>
                <a:cubicBezTo>
                  <a:pt x="272300" y="50506"/>
                  <a:pt x="268706" y="50964"/>
                  <a:pt x="266077" y="53364"/>
                </a:cubicBezTo>
                <a:cubicBezTo>
                  <a:pt x="268846" y="52970"/>
                  <a:pt x="271500" y="52805"/>
                  <a:pt x="273646" y="54227"/>
                </a:cubicBezTo>
                <a:cubicBezTo>
                  <a:pt x="274523" y="56768"/>
                  <a:pt x="273291" y="58723"/>
                  <a:pt x="269976" y="60070"/>
                </a:cubicBezTo>
                <a:cubicBezTo>
                  <a:pt x="268185" y="59117"/>
                  <a:pt x="266255" y="58253"/>
                  <a:pt x="263283" y="57898"/>
                </a:cubicBezTo>
                <a:cubicBezTo>
                  <a:pt x="260959" y="54786"/>
                  <a:pt x="258432" y="52615"/>
                  <a:pt x="255498" y="52500"/>
                </a:cubicBezTo>
                <a:cubicBezTo>
                  <a:pt x="252425" y="49071"/>
                  <a:pt x="248094" y="48944"/>
                  <a:pt x="243217" y="50329"/>
                </a:cubicBezTo>
                <a:cubicBezTo>
                  <a:pt x="244297" y="46671"/>
                  <a:pt x="238518" y="47230"/>
                  <a:pt x="231774" y="48386"/>
                </a:cubicBezTo>
                <a:cubicBezTo>
                  <a:pt x="233248" y="46277"/>
                  <a:pt x="235712" y="44817"/>
                  <a:pt x="237807" y="44499"/>
                </a:cubicBezTo>
                <a:cubicBezTo>
                  <a:pt x="239420" y="42797"/>
                  <a:pt x="241541" y="42226"/>
                  <a:pt x="243751" y="42340"/>
                </a:cubicBezTo>
                <a:cubicBezTo>
                  <a:pt x="247840" y="37909"/>
                  <a:pt x="250596" y="39052"/>
                  <a:pt x="251104" y="43039"/>
                </a:cubicBezTo>
                <a:cubicBezTo>
                  <a:pt x="252437" y="42505"/>
                  <a:pt x="253314" y="39700"/>
                  <a:pt x="254635" y="37350"/>
                </a:cubicBezTo>
                <a:cubicBezTo>
                  <a:pt x="249542" y="29121"/>
                  <a:pt x="245478" y="30416"/>
                  <a:pt x="241592" y="33032"/>
                </a:cubicBezTo>
                <a:cubicBezTo>
                  <a:pt x="237439" y="36715"/>
                  <a:pt x="234327" y="38354"/>
                  <a:pt x="230911" y="40601"/>
                </a:cubicBezTo>
                <a:cubicBezTo>
                  <a:pt x="227520" y="41832"/>
                  <a:pt x="224434" y="43280"/>
                  <a:pt x="223456" y="46341"/>
                </a:cubicBezTo>
                <a:cubicBezTo>
                  <a:pt x="221894" y="48284"/>
                  <a:pt x="219913" y="49389"/>
                  <a:pt x="217741" y="50125"/>
                </a:cubicBezTo>
                <a:cubicBezTo>
                  <a:pt x="216890" y="48957"/>
                  <a:pt x="217525" y="46912"/>
                  <a:pt x="219684" y="43953"/>
                </a:cubicBezTo>
                <a:cubicBezTo>
                  <a:pt x="220738" y="42086"/>
                  <a:pt x="221487" y="39306"/>
                  <a:pt x="221945" y="35623"/>
                </a:cubicBezTo>
                <a:cubicBezTo>
                  <a:pt x="224929" y="30695"/>
                  <a:pt x="227914" y="27508"/>
                  <a:pt x="230911" y="24396"/>
                </a:cubicBezTo>
                <a:cubicBezTo>
                  <a:pt x="235013" y="21742"/>
                  <a:pt x="235445" y="25425"/>
                  <a:pt x="235318" y="30022"/>
                </a:cubicBezTo>
                <a:cubicBezTo>
                  <a:pt x="238277" y="30073"/>
                  <a:pt x="239433" y="26200"/>
                  <a:pt x="238772" y="18440"/>
                </a:cubicBezTo>
                <a:cubicBezTo>
                  <a:pt x="234619" y="18427"/>
                  <a:pt x="231013" y="17868"/>
                  <a:pt x="227456" y="17259"/>
                </a:cubicBezTo>
                <a:cubicBezTo>
                  <a:pt x="221602" y="17106"/>
                  <a:pt x="221018" y="19088"/>
                  <a:pt x="221195" y="21361"/>
                </a:cubicBezTo>
                <a:cubicBezTo>
                  <a:pt x="220979" y="24993"/>
                  <a:pt x="218147" y="29717"/>
                  <a:pt x="214934" y="34543"/>
                </a:cubicBezTo>
                <a:cubicBezTo>
                  <a:pt x="213779" y="36868"/>
                  <a:pt x="212636" y="39166"/>
                  <a:pt x="211480" y="41464"/>
                </a:cubicBezTo>
                <a:cubicBezTo>
                  <a:pt x="210108" y="42518"/>
                  <a:pt x="208737" y="42658"/>
                  <a:pt x="207365" y="41908"/>
                </a:cubicBezTo>
                <a:cubicBezTo>
                  <a:pt x="205676" y="38430"/>
                  <a:pt x="204343" y="35051"/>
                  <a:pt x="205651" y="32169"/>
                </a:cubicBezTo>
                <a:cubicBezTo>
                  <a:pt x="206311" y="28003"/>
                  <a:pt x="208559" y="25933"/>
                  <a:pt x="211035" y="24168"/>
                </a:cubicBezTo>
                <a:cubicBezTo>
                  <a:pt x="213829" y="20485"/>
                  <a:pt x="215036" y="24193"/>
                  <a:pt x="216001" y="28930"/>
                </a:cubicBezTo>
                <a:cubicBezTo>
                  <a:pt x="218325" y="22326"/>
                  <a:pt x="216941" y="19050"/>
                  <a:pt x="213855" y="17259"/>
                </a:cubicBezTo>
                <a:cubicBezTo>
                  <a:pt x="211200" y="17157"/>
                  <a:pt x="206006" y="16535"/>
                  <a:pt x="205003" y="18770"/>
                </a:cubicBezTo>
                <a:cubicBezTo>
                  <a:pt x="203542" y="23571"/>
                  <a:pt x="200494" y="27304"/>
                  <a:pt x="197231" y="30886"/>
                </a:cubicBezTo>
                <a:cubicBezTo>
                  <a:pt x="190157" y="33578"/>
                  <a:pt x="194576" y="43191"/>
                  <a:pt x="198754" y="42759"/>
                </a:cubicBezTo>
                <a:cubicBezTo>
                  <a:pt x="197523" y="43636"/>
                  <a:pt x="196303" y="44499"/>
                  <a:pt x="195084" y="45363"/>
                </a:cubicBezTo>
                <a:cubicBezTo>
                  <a:pt x="190614" y="46163"/>
                  <a:pt x="186143" y="46938"/>
                  <a:pt x="181698" y="47738"/>
                </a:cubicBezTo>
                <a:cubicBezTo>
                  <a:pt x="177380" y="49617"/>
                  <a:pt x="173062" y="51484"/>
                  <a:pt x="168732" y="53364"/>
                </a:cubicBezTo>
                <a:cubicBezTo>
                  <a:pt x="166001" y="54291"/>
                  <a:pt x="163283" y="55231"/>
                  <a:pt x="160540" y="56171"/>
                </a:cubicBezTo>
                <a:cubicBezTo>
                  <a:pt x="159600" y="56094"/>
                  <a:pt x="158661" y="56031"/>
                  <a:pt x="157733" y="55955"/>
                </a:cubicBezTo>
                <a:cubicBezTo>
                  <a:pt x="165011" y="28575"/>
                  <a:pt x="159207" y="10172"/>
                  <a:pt x="132257" y="6235"/>
                </a:cubicBezTo>
                <a:cubicBezTo>
                  <a:pt x="103353" y="4381"/>
                  <a:pt x="83732" y="14503"/>
                  <a:pt x="77648" y="42112"/>
                </a:cubicBezTo>
                <a:cubicBezTo>
                  <a:pt x="76188" y="54316"/>
                  <a:pt x="78296" y="63968"/>
                  <a:pt x="82830" y="71957"/>
                </a:cubicBezTo>
                <a:cubicBezTo>
                  <a:pt x="56490" y="69874"/>
                  <a:pt x="38456" y="65607"/>
                  <a:pt x="32538" y="58126"/>
                </a:cubicBezTo>
                <a:cubicBezTo>
                  <a:pt x="22175" y="37160"/>
                  <a:pt x="30557" y="16268"/>
                  <a:pt x="18073" y="5143"/>
                </a:cubicBezTo>
                <a:cubicBezTo>
                  <a:pt x="12955" y="1523"/>
                  <a:pt x="6922" y="0"/>
                  <a:pt x="0" y="584"/>
                </a:cubicBezTo>
              </a:path>
            </a:pathLst>
          </a:custGeom>
          <a:solidFill>
            <a:srgbClr val="2A2C2E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 rot="0" flipH="0" flipV="0">
            <a:off x="1590315" y="1949691"/>
            <a:ext cx="368401" cy="144779"/>
          </a:xfrm>
          <a:custGeom>
            <a:pathLst>
              <a:path w="368401" h="144779">
                <a:moveTo>
                  <a:pt x="121793" y="41401"/>
                </a:moveTo>
                <a:cubicBezTo>
                  <a:pt x="127990" y="41997"/>
                  <a:pt x="129628" y="46722"/>
                  <a:pt x="129222" y="53338"/>
                </a:cubicBezTo>
                <a:cubicBezTo>
                  <a:pt x="127558" y="56768"/>
                  <a:pt x="124269" y="58126"/>
                  <a:pt x="120206" y="58533"/>
                </a:cubicBezTo>
                <a:cubicBezTo>
                  <a:pt x="120206" y="56729"/>
                  <a:pt x="118707" y="55218"/>
                  <a:pt x="115710" y="54012"/>
                </a:cubicBezTo>
                <a:cubicBezTo>
                  <a:pt x="116002" y="51916"/>
                  <a:pt x="116002" y="49516"/>
                  <a:pt x="115710" y="46811"/>
                </a:cubicBezTo>
                <a:cubicBezTo>
                  <a:pt x="116841" y="42899"/>
                  <a:pt x="118860" y="41097"/>
                  <a:pt x="121793" y="41401"/>
                </a:cubicBezTo>
                <a:close/>
                <a:moveTo>
                  <a:pt x="282549" y="31610"/>
                </a:moveTo>
                <a:cubicBezTo>
                  <a:pt x="274726" y="30086"/>
                  <a:pt x="274091" y="35471"/>
                  <a:pt x="273418" y="40170"/>
                </a:cubicBezTo>
                <a:cubicBezTo>
                  <a:pt x="276872" y="37185"/>
                  <a:pt x="280314" y="35598"/>
                  <a:pt x="283768" y="36804"/>
                </a:cubicBezTo>
                <a:cubicBezTo>
                  <a:pt x="283362" y="35051"/>
                  <a:pt x="282955" y="33324"/>
                  <a:pt x="282549" y="31610"/>
                </a:cubicBezTo>
                <a:close/>
                <a:moveTo>
                  <a:pt x="279501" y="20205"/>
                </a:moveTo>
                <a:cubicBezTo>
                  <a:pt x="279209" y="20154"/>
                  <a:pt x="278917" y="20104"/>
                  <a:pt x="278599" y="20066"/>
                </a:cubicBezTo>
                <a:cubicBezTo>
                  <a:pt x="277088" y="20472"/>
                  <a:pt x="274764" y="20612"/>
                  <a:pt x="272338" y="20713"/>
                </a:cubicBezTo>
                <a:cubicBezTo>
                  <a:pt x="269087" y="20561"/>
                  <a:pt x="268973" y="25158"/>
                  <a:pt x="269328" y="30441"/>
                </a:cubicBezTo>
                <a:cubicBezTo>
                  <a:pt x="271259" y="27660"/>
                  <a:pt x="273100" y="24726"/>
                  <a:pt x="276237" y="24396"/>
                </a:cubicBezTo>
                <a:cubicBezTo>
                  <a:pt x="278485" y="24091"/>
                  <a:pt x="279514" y="24231"/>
                  <a:pt x="280670" y="24193"/>
                </a:cubicBezTo>
                <a:cubicBezTo>
                  <a:pt x="280301" y="22847"/>
                  <a:pt x="279920" y="21513"/>
                  <a:pt x="279501" y="20205"/>
                </a:cubicBezTo>
                <a:close/>
                <a:moveTo>
                  <a:pt x="300431" y="43521"/>
                </a:moveTo>
                <a:cubicBezTo>
                  <a:pt x="303530" y="39128"/>
                  <a:pt x="305142" y="34480"/>
                  <a:pt x="301917" y="32385"/>
                </a:cubicBezTo>
                <a:cubicBezTo>
                  <a:pt x="299034" y="30594"/>
                  <a:pt x="298856" y="30149"/>
                  <a:pt x="299326" y="26339"/>
                </a:cubicBezTo>
                <a:cubicBezTo>
                  <a:pt x="300672" y="23533"/>
                  <a:pt x="299034" y="22250"/>
                  <a:pt x="294360" y="22440"/>
                </a:cubicBezTo>
                <a:cubicBezTo>
                  <a:pt x="294246" y="22428"/>
                  <a:pt x="294081" y="22402"/>
                  <a:pt x="293954" y="22390"/>
                </a:cubicBezTo>
                <a:cubicBezTo>
                  <a:pt x="295097" y="27279"/>
                  <a:pt x="296595" y="32334"/>
                  <a:pt x="298704" y="37655"/>
                </a:cubicBezTo>
                <a:cubicBezTo>
                  <a:pt x="299275" y="39598"/>
                  <a:pt x="299847" y="41566"/>
                  <a:pt x="300431" y="43521"/>
                </a:cubicBezTo>
                <a:close/>
                <a:moveTo>
                  <a:pt x="315137" y="64997"/>
                </a:moveTo>
                <a:cubicBezTo>
                  <a:pt x="315709" y="64946"/>
                  <a:pt x="316268" y="64870"/>
                  <a:pt x="316814" y="64819"/>
                </a:cubicBezTo>
                <a:cubicBezTo>
                  <a:pt x="317309" y="60146"/>
                  <a:pt x="319290" y="57161"/>
                  <a:pt x="324586" y="57898"/>
                </a:cubicBezTo>
                <a:cubicBezTo>
                  <a:pt x="324599" y="54329"/>
                  <a:pt x="325831" y="53732"/>
                  <a:pt x="328256" y="56171"/>
                </a:cubicBezTo>
                <a:cubicBezTo>
                  <a:pt x="329450" y="49910"/>
                  <a:pt x="333044" y="48754"/>
                  <a:pt x="339039" y="52716"/>
                </a:cubicBezTo>
                <a:cubicBezTo>
                  <a:pt x="339915" y="45109"/>
                  <a:pt x="341299" y="39865"/>
                  <a:pt x="346379" y="50976"/>
                </a:cubicBezTo>
                <a:cubicBezTo>
                  <a:pt x="347065" y="43763"/>
                  <a:pt x="347306" y="39408"/>
                  <a:pt x="352729" y="48284"/>
                </a:cubicBezTo>
                <a:cubicBezTo>
                  <a:pt x="352640" y="42709"/>
                  <a:pt x="350964" y="38696"/>
                  <a:pt x="349186" y="36487"/>
                </a:cubicBezTo>
                <a:cubicBezTo>
                  <a:pt x="345630" y="34391"/>
                  <a:pt x="343522" y="35382"/>
                  <a:pt x="342061" y="37795"/>
                </a:cubicBezTo>
                <a:cubicBezTo>
                  <a:pt x="338899" y="39281"/>
                  <a:pt x="335622" y="40640"/>
                  <a:pt x="334302" y="44283"/>
                </a:cubicBezTo>
                <a:cubicBezTo>
                  <a:pt x="329488" y="43471"/>
                  <a:pt x="326186" y="44779"/>
                  <a:pt x="324370" y="48182"/>
                </a:cubicBezTo>
                <a:cubicBezTo>
                  <a:pt x="319709" y="50748"/>
                  <a:pt x="315785" y="53072"/>
                  <a:pt x="314426" y="54431"/>
                </a:cubicBezTo>
                <a:cubicBezTo>
                  <a:pt x="313042" y="55434"/>
                  <a:pt x="310692" y="55891"/>
                  <a:pt x="308698" y="56259"/>
                </a:cubicBezTo>
                <a:cubicBezTo>
                  <a:pt x="306057" y="53097"/>
                  <a:pt x="303898" y="50151"/>
                  <a:pt x="301472" y="47065"/>
                </a:cubicBezTo>
                <a:cubicBezTo>
                  <a:pt x="301650" y="47712"/>
                  <a:pt x="301828" y="48322"/>
                  <a:pt x="302005" y="48957"/>
                </a:cubicBezTo>
                <a:cubicBezTo>
                  <a:pt x="304571" y="51421"/>
                  <a:pt x="307797" y="55510"/>
                  <a:pt x="310451" y="58266"/>
                </a:cubicBezTo>
                <a:cubicBezTo>
                  <a:pt x="311683" y="61492"/>
                  <a:pt x="312508" y="63486"/>
                  <a:pt x="314299" y="63257"/>
                </a:cubicBezTo>
                <a:cubicBezTo>
                  <a:pt x="314579" y="63841"/>
                  <a:pt x="314858" y="64413"/>
                  <a:pt x="315137" y="64997"/>
                </a:cubicBezTo>
                <a:close/>
                <a:moveTo>
                  <a:pt x="0" y="584"/>
                </a:moveTo>
                <a:cubicBezTo>
                  <a:pt x="16561" y="2959"/>
                  <a:pt x="17946" y="19811"/>
                  <a:pt x="16447" y="39674"/>
                </a:cubicBezTo>
                <a:cubicBezTo>
                  <a:pt x="14047" y="62597"/>
                  <a:pt x="23292" y="78053"/>
                  <a:pt x="40094" y="88365"/>
                </a:cubicBezTo>
                <a:cubicBezTo>
                  <a:pt x="56287" y="96087"/>
                  <a:pt x="74359" y="96303"/>
                  <a:pt x="92952" y="94410"/>
                </a:cubicBezTo>
                <a:cubicBezTo>
                  <a:pt x="97143" y="103415"/>
                  <a:pt x="70752" y="111962"/>
                  <a:pt x="69419" y="115264"/>
                </a:cubicBezTo>
                <a:cubicBezTo>
                  <a:pt x="87300" y="107047"/>
                  <a:pt x="100470" y="108228"/>
                  <a:pt x="113475" y="109727"/>
                </a:cubicBezTo>
                <a:cubicBezTo>
                  <a:pt x="125082" y="123658"/>
                  <a:pt x="120028" y="126694"/>
                  <a:pt x="105741" y="128129"/>
                </a:cubicBezTo>
                <a:cubicBezTo>
                  <a:pt x="113323" y="130110"/>
                  <a:pt x="116155" y="127557"/>
                  <a:pt x="120346" y="125919"/>
                </a:cubicBezTo>
                <a:cubicBezTo>
                  <a:pt x="138417" y="127113"/>
                  <a:pt x="157441" y="127037"/>
                  <a:pt x="169278" y="136346"/>
                </a:cubicBezTo>
                <a:cubicBezTo>
                  <a:pt x="173761" y="138644"/>
                  <a:pt x="169798" y="139381"/>
                  <a:pt x="164630" y="139889"/>
                </a:cubicBezTo>
                <a:cubicBezTo>
                  <a:pt x="166649" y="141007"/>
                  <a:pt x="169557" y="141896"/>
                  <a:pt x="174586" y="138568"/>
                </a:cubicBezTo>
                <a:cubicBezTo>
                  <a:pt x="176999" y="138505"/>
                  <a:pt x="178752" y="135749"/>
                  <a:pt x="181165" y="135685"/>
                </a:cubicBezTo>
                <a:cubicBezTo>
                  <a:pt x="191604" y="135457"/>
                  <a:pt x="207251" y="134987"/>
                  <a:pt x="213207" y="137666"/>
                </a:cubicBezTo>
                <a:cubicBezTo>
                  <a:pt x="216839" y="139165"/>
                  <a:pt x="222338" y="137971"/>
                  <a:pt x="223342" y="138111"/>
                </a:cubicBezTo>
                <a:cubicBezTo>
                  <a:pt x="227304" y="139394"/>
                  <a:pt x="225005" y="141146"/>
                  <a:pt x="220535" y="142429"/>
                </a:cubicBezTo>
                <a:cubicBezTo>
                  <a:pt x="223278" y="143686"/>
                  <a:pt x="225501" y="144779"/>
                  <a:pt x="228752" y="138962"/>
                </a:cubicBezTo>
                <a:cubicBezTo>
                  <a:pt x="232092" y="134428"/>
                  <a:pt x="233756" y="130110"/>
                  <a:pt x="235864" y="125576"/>
                </a:cubicBezTo>
                <a:cubicBezTo>
                  <a:pt x="238340" y="121157"/>
                  <a:pt x="241731" y="118858"/>
                  <a:pt x="246024" y="118655"/>
                </a:cubicBezTo>
                <a:cubicBezTo>
                  <a:pt x="248259" y="119226"/>
                  <a:pt x="250469" y="119798"/>
                  <a:pt x="252704" y="120369"/>
                </a:cubicBezTo>
                <a:cubicBezTo>
                  <a:pt x="253339" y="125398"/>
                  <a:pt x="251091" y="127087"/>
                  <a:pt x="247510" y="127303"/>
                </a:cubicBezTo>
                <a:cubicBezTo>
                  <a:pt x="253263" y="130936"/>
                  <a:pt x="255079" y="125995"/>
                  <a:pt x="254215" y="115200"/>
                </a:cubicBezTo>
                <a:cubicBezTo>
                  <a:pt x="253923" y="111085"/>
                  <a:pt x="253644" y="106983"/>
                  <a:pt x="253352" y="102869"/>
                </a:cubicBezTo>
                <a:cubicBezTo>
                  <a:pt x="258648" y="94766"/>
                  <a:pt x="265023" y="92747"/>
                  <a:pt x="272135" y="94868"/>
                </a:cubicBezTo>
                <a:cubicBezTo>
                  <a:pt x="276758" y="94702"/>
                  <a:pt x="282143" y="95477"/>
                  <a:pt x="289191" y="98335"/>
                </a:cubicBezTo>
                <a:cubicBezTo>
                  <a:pt x="290791" y="108253"/>
                  <a:pt x="304876" y="110349"/>
                  <a:pt x="307098" y="98551"/>
                </a:cubicBezTo>
                <a:cubicBezTo>
                  <a:pt x="312750" y="98297"/>
                  <a:pt x="318579" y="98106"/>
                  <a:pt x="321779" y="97242"/>
                </a:cubicBezTo>
                <a:cubicBezTo>
                  <a:pt x="325793" y="96607"/>
                  <a:pt x="329222" y="96849"/>
                  <a:pt x="333832" y="96201"/>
                </a:cubicBezTo>
                <a:cubicBezTo>
                  <a:pt x="337350" y="95693"/>
                  <a:pt x="341109" y="95642"/>
                  <a:pt x="345313" y="93788"/>
                </a:cubicBezTo>
                <a:cubicBezTo>
                  <a:pt x="350189" y="92353"/>
                  <a:pt x="355092" y="93267"/>
                  <a:pt x="359994" y="91845"/>
                </a:cubicBezTo>
                <a:cubicBezTo>
                  <a:pt x="361530" y="91553"/>
                  <a:pt x="361518" y="89140"/>
                  <a:pt x="361276" y="86435"/>
                </a:cubicBezTo>
                <a:cubicBezTo>
                  <a:pt x="367017" y="81901"/>
                  <a:pt x="367144" y="77354"/>
                  <a:pt x="368401" y="72820"/>
                </a:cubicBezTo>
                <a:cubicBezTo>
                  <a:pt x="366699" y="76160"/>
                  <a:pt x="364896" y="79272"/>
                  <a:pt x="362559" y="80809"/>
                </a:cubicBezTo>
                <a:cubicBezTo>
                  <a:pt x="364883" y="74687"/>
                  <a:pt x="364718" y="69798"/>
                  <a:pt x="363435" y="65480"/>
                </a:cubicBezTo>
                <a:cubicBezTo>
                  <a:pt x="362750" y="70941"/>
                  <a:pt x="361937" y="76338"/>
                  <a:pt x="357606" y="80605"/>
                </a:cubicBezTo>
                <a:cubicBezTo>
                  <a:pt x="353301" y="84199"/>
                  <a:pt x="353212" y="78827"/>
                  <a:pt x="353733" y="72173"/>
                </a:cubicBezTo>
                <a:cubicBezTo>
                  <a:pt x="351104" y="78980"/>
                  <a:pt x="349084" y="79501"/>
                  <a:pt x="347687" y="73684"/>
                </a:cubicBezTo>
                <a:cubicBezTo>
                  <a:pt x="344601" y="81444"/>
                  <a:pt x="337565" y="87184"/>
                  <a:pt x="336448" y="78662"/>
                </a:cubicBezTo>
                <a:cubicBezTo>
                  <a:pt x="334302" y="82015"/>
                  <a:pt x="332130" y="83945"/>
                  <a:pt x="329984" y="75843"/>
                </a:cubicBezTo>
                <a:cubicBezTo>
                  <a:pt x="328587" y="80859"/>
                  <a:pt x="326288" y="81367"/>
                  <a:pt x="323075" y="77354"/>
                </a:cubicBezTo>
                <a:cubicBezTo>
                  <a:pt x="322808" y="77519"/>
                  <a:pt x="322554" y="77659"/>
                  <a:pt x="322275" y="77811"/>
                </a:cubicBezTo>
                <a:cubicBezTo>
                  <a:pt x="322808" y="78624"/>
                  <a:pt x="323367" y="79424"/>
                  <a:pt x="323938" y="80224"/>
                </a:cubicBezTo>
                <a:cubicBezTo>
                  <a:pt x="321830" y="81329"/>
                  <a:pt x="319722" y="82434"/>
                  <a:pt x="317627" y="83552"/>
                </a:cubicBezTo>
                <a:cubicBezTo>
                  <a:pt x="315848" y="83323"/>
                  <a:pt x="314096" y="83107"/>
                  <a:pt x="312318" y="82879"/>
                </a:cubicBezTo>
                <a:cubicBezTo>
                  <a:pt x="309333" y="83552"/>
                  <a:pt x="306336" y="84225"/>
                  <a:pt x="303352" y="84873"/>
                </a:cubicBezTo>
                <a:cubicBezTo>
                  <a:pt x="298018" y="83831"/>
                  <a:pt x="294068" y="82104"/>
                  <a:pt x="291058" y="79881"/>
                </a:cubicBezTo>
                <a:cubicBezTo>
                  <a:pt x="290550" y="74852"/>
                  <a:pt x="289636" y="69023"/>
                  <a:pt x="293649" y="67931"/>
                </a:cubicBezTo>
                <a:cubicBezTo>
                  <a:pt x="293662" y="67918"/>
                  <a:pt x="293687" y="67880"/>
                  <a:pt x="293700" y="67867"/>
                </a:cubicBezTo>
                <a:cubicBezTo>
                  <a:pt x="293141" y="65645"/>
                  <a:pt x="292150" y="63549"/>
                  <a:pt x="290728" y="61594"/>
                </a:cubicBezTo>
                <a:cubicBezTo>
                  <a:pt x="290614" y="62482"/>
                  <a:pt x="290385" y="63245"/>
                  <a:pt x="289394" y="63257"/>
                </a:cubicBezTo>
                <a:cubicBezTo>
                  <a:pt x="288086" y="64680"/>
                  <a:pt x="286893" y="62368"/>
                  <a:pt x="287312" y="58292"/>
                </a:cubicBezTo>
                <a:cubicBezTo>
                  <a:pt x="286867" y="59282"/>
                  <a:pt x="287172" y="61263"/>
                  <a:pt x="286740" y="62267"/>
                </a:cubicBezTo>
                <a:cubicBezTo>
                  <a:pt x="284810" y="65327"/>
                  <a:pt x="283718" y="62876"/>
                  <a:pt x="283489" y="54939"/>
                </a:cubicBezTo>
                <a:cubicBezTo>
                  <a:pt x="283438" y="52602"/>
                  <a:pt x="283997" y="49655"/>
                  <a:pt x="284746" y="46404"/>
                </a:cubicBezTo>
                <a:cubicBezTo>
                  <a:pt x="282663" y="49351"/>
                  <a:pt x="280250" y="51688"/>
                  <a:pt x="277317" y="52919"/>
                </a:cubicBezTo>
                <a:cubicBezTo>
                  <a:pt x="272300" y="50506"/>
                  <a:pt x="268706" y="50964"/>
                  <a:pt x="266077" y="53364"/>
                </a:cubicBezTo>
                <a:cubicBezTo>
                  <a:pt x="268846" y="52970"/>
                  <a:pt x="271500" y="52805"/>
                  <a:pt x="273646" y="54227"/>
                </a:cubicBezTo>
                <a:cubicBezTo>
                  <a:pt x="274523" y="56768"/>
                  <a:pt x="273291" y="58723"/>
                  <a:pt x="269976" y="60070"/>
                </a:cubicBezTo>
                <a:cubicBezTo>
                  <a:pt x="268185" y="59117"/>
                  <a:pt x="266255" y="58253"/>
                  <a:pt x="263283" y="57898"/>
                </a:cubicBezTo>
                <a:cubicBezTo>
                  <a:pt x="260959" y="54786"/>
                  <a:pt x="258432" y="52615"/>
                  <a:pt x="255498" y="52500"/>
                </a:cubicBezTo>
                <a:cubicBezTo>
                  <a:pt x="252425" y="49071"/>
                  <a:pt x="248094" y="48944"/>
                  <a:pt x="243217" y="50329"/>
                </a:cubicBezTo>
                <a:cubicBezTo>
                  <a:pt x="244297" y="46671"/>
                  <a:pt x="238518" y="47230"/>
                  <a:pt x="231774" y="48386"/>
                </a:cubicBezTo>
                <a:cubicBezTo>
                  <a:pt x="233248" y="46277"/>
                  <a:pt x="235712" y="44817"/>
                  <a:pt x="237807" y="44499"/>
                </a:cubicBezTo>
                <a:cubicBezTo>
                  <a:pt x="239420" y="42797"/>
                  <a:pt x="241541" y="42226"/>
                  <a:pt x="243751" y="42340"/>
                </a:cubicBezTo>
                <a:cubicBezTo>
                  <a:pt x="247840" y="37909"/>
                  <a:pt x="250596" y="39052"/>
                  <a:pt x="251104" y="43039"/>
                </a:cubicBezTo>
                <a:cubicBezTo>
                  <a:pt x="252437" y="42505"/>
                  <a:pt x="253314" y="39700"/>
                  <a:pt x="254635" y="37350"/>
                </a:cubicBezTo>
                <a:cubicBezTo>
                  <a:pt x="249542" y="29121"/>
                  <a:pt x="245478" y="30416"/>
                  <a:pt x="241592" y="33032"/>
                </a:cubicBezTo>
                <a:cubicBezTo>
                  <a:pt x="237439" y="36715"/>
                  <a:pt x="234327" y="38354"/>
                  <a:pt x="230911" y="40601"/>
                </a:cubicBezTo>
                <a:cubicBezTo>
                  <a:pt x="227520" y="41832"/>
                  <a:pt x="224434" y="43280"/>
                  <a:pt x="223456" y="46341"/>
                </a:cubicBezTo>
                <a:cubicBezTo>
                  <a:pt x="221894" y="48284"/>
                  <a:pt x="219913" y="49389"/>
                  <a:pt x="217741" y="50125"/>
                </a:cubicBezTo>
                <a:cubicBezTo>
                  <a:pt x="216890" y="48957"/>
                  <a:pt x="217525" y="46912"/>
                  <a:pt x="219684" y="43953"/>
                </a:cubicBezTo>
                <a:cubicBezTo>
                  <a:pt x="220738" y="42086"/>
                  <a:pt x="221487" y="39306"/>
                  <a:pt x="221945" y="35623"/>
                </a:cubicBezTo>
                <a:cubicBezTo>
                  <a:pt x="224929" y="30695"/>
                  <a:pt x="227914" y="27508"/>
                  <a:pt x="230911" y="24396"/>
                </a:cubicBezTo>
                <a:cubicBezTo>
                  <a:pt x="235013" y="21742"/>
                  <a:pt x="235445" y="25425"/>
                  <a:pt x="235318" y="30022"/>
                </a:cubicBezTo>
                <a:cubicBezTo>
                  <a:pt x="238277" y="30073"/>
                  <a:pt x="239433" y="26200"/>
                  <a:pt x="238772" y="18440"/>
                </a:cubicBezTo>
                <a:cubicBezTo>
                  <a:pt x="234619" y="18427"/>
                  <a:pt x="231013" y="17868"/>
                  <a:pt x="227456" y="17259"/>
                </a:cubicBezTo>
                <a:cubicBezTo>
                  <a:pt x="221602" y="17106"/>
                  <a:pt x="221018" y="19088"/>
                  <a:pt x="221195" y="21361"/>
                </a:cubicBezTo>
                <a:cubicBezTo>
                  <a:pt x="220979" y="24993"/>
                  <a:pt x="218147" y="29717"/>
                  <a:pt x="214934" y="34543"/>
                </a:cubicBezTo>
                <a:cubicBezTo>
                  <a:pt x="213779" y="36868"/>
                  <a:pt x="212636" y="39166"/>
                  <a:pt x="211480" y="41464"/>
                </a:cubicBezTo>
                <a:cubicBezTo>
                  <a:pt x="210108" y="42518"/>
                  <a:pt x="208737" y="42658"/>
                  <a:pt x="207365" y="41908"/>
                </a:cubicBezTo>
                <a:cubicBezTo>
                  <a:pt x="205676" y="38430"/>
                  <a:pt x="204343" y="35051"/>
                  <a:pt x="205651" y="32169"/>
                </a:cubicBezTo>
                <a:cubicBezTo>
                  <a:pt x="206311" y="28003"/>
                  <a:pt x="208559" y="25933"/>
                  <a:pt x="211035" y="24168"/>
                </a:cubicBezTo>
                <a:cubicBezTo>
                  <a:pt x="213829" y="20485"/>
                  <a:pt x="215036" y="24193"/>
                  <a:pt x="216001" y="28930"/>
                </a:cubicBezTo>
                <a:cubicBezTo>
                  <a:pt x="218325" y="22326"/>
                  <a:pt x="216941" y="19050"/>
                  <a:pt x="213855" y="17259"/>
                </a:cubicBezTo>
                <a:cubicBezTo>
                  <a:pt x="211200" y="17157"/>
                  <a:pt x="206006" y="16535"/>
                  <a:pt x="205003" y="18770"/>
                </a:cubicBezTo>
                <a:cubicBezTo>
                  <a:pt x="203542" y="23571"/>
                  <a:pt x="200494" y="27304"/>
                  <a:pt x="197231" y="30886"/>
                </a:cubicBezTo>
                <a:cubicBezTo>
                  <a:pt x="190157" y="33578"/>
                  <a:pt x="194576" y="43191"/>
                  <a:pt x="198754" y="42759"/>
                </a:cubicBezTo>
                <a:cubicBezTo>
                  <a:pt x="197523" y="43636"/>
                  <a:pt x="196303" y="44499"/>
                  <a:pt x="195084" y="45363"/>
                </a:cubicBezTo>
                <a:cubicBezTo>
                  <a:pt x="190614" y="46163"/>
                  <a:pt x="186143" y="46938"/>
                  <a:pt x="181698" y="47738"/>
                </a:cubicBezTo>
                <a:cubicBezTo>
                  <a:pt x="177380" y="49617"/>
                  <a:pt x="173062" y="51484"/>
                  <a:pt x="168732" y="53364"/>
                </a:cubicBezTo>
                <a:cubicBezTo>
                  <a:pt x="166001" y="54291"/>
                  <a:pt x="163283" y="55231"/>
                  <a:pt x="160540" y="56171"/>
                </a:cubicBezTo>
                <a:cubicBezTo>
                  <a:pt x="159600" y="56094"/>
                  <a:pt x="158661" y="56031"/>
                  <a:pt x="157733" y="55955"/>
                </a:cubicBezTo>
                <a:cubicBezTo>
                  <a:pt x="165011" y="28575"/>
                  <a:pt x="159207" y="10172"/>
                  <a:pt x="132257" y="6235"/>
                </a:cubicBezTo>
                <a:cubicBezTo>
                  <a:pt x="103353" y="4381"/>
                  <a:pt x="83732" y="14503"/>
                  <a:pt x="77648" y="42112"/>
                </a:cubicBezTo>
                <a:cubicBezTo>
                  <a:pt x="76188" y="54316"/>
                  <a:pt x="78296" y="63968"/>
                  <a:pt x="82830" y="71957"/>
                </a:cubicBezTo>
                <a:cubicBezTo>
                  <a:pt x="56490" y="69874"/>
                  <a:pt x="38456" y="65607"/>
                  <a:pt x="32538" y="58126"/>
                </a:cubicBezTo>
                <a:cubicBezTo>
                  <a:pt x="22175" y="37160"/>
                  <a:pt x="30557" y="16268"/>
                  <a:pt x="18073" y="5143"/>
                </a:cubicBezTo>
                <a:cubicBezTo>
                  <a:pt x="12955" y="1523"/>
                  <a:pt x="6922" y="0"/>
                  <a:pt x="0" y="584"/>
                </a:cubicBezTo>
                <a:close/>
              </a:path>
            </a:pathLst>
          </a:custGeom>
          <a:noFill/>
          <a:ln w="4978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 rot="0" flipH="0" flipV="0">
            <a:off x="1606742" y="1958740"/>
            <a:ext cx="346519" cy="126910"/>
          </a:xfrm>
          <a:custGeom>
            <a:pathLst>
              <a:path w="346519" h="126910">
                <a:moveTo>
                  <a:pt x="166738" y="123583"/>
                </a:moveTo>
                <a:cubicBezTo>
                  <a:pt x="172186" y="117360"/>
                  <a:pt x="178383" y="111328"/>
                  <a:pt x="185559" y="105562"/>
                </a:cubicBezTo>
                <a:cubicBezTo>
                  <a:pt x="192734" y="99784"/>
                  <a:pt x="200850" y="94272"/>
                  <a:pt x="210121" y="89065"/>
                </a:cubicBezTo>
                <a:lnTo>
                  <a:pt x="210730" y="90182"/>
                </a:lnTo>
                <a:cubicBezTo>
                  <a:pt x="201536" y="95351"/>
                  <a:pt x="193471" y="100825"/>
                  <a:pt x="186359" y="106553"/>
                </a:cubicBezTo>
                <a:cubicBezTo>
                  <a:pt x="179234" y="112268"/>
                  <a:pt x="173075" y="118262"/>
                  <a:pt x="167690" y="124408"/>
                </a:cubicBezTo>
                <a:close/>
                <a:moveTo>
                  <a:pt x="305053" y="42634"/>
                </a:moveTo>
                <a:cubicBezTo>
                  <a:pt x="306183" y="41986"/>
                  <a:pt x="307428" y="41287"/>
                  <a:pt x="308736" y="40551"/>
                </a:cubicBezTo>
                <a:lnTo>
                  <a:pt x="309155" y="40322"/>
                </a:lnTo>
                <a:lnTo>
                  <a:pt x="309384" y="39890"/>
                </a:lnTo>
                <a:cubicBezTo>
                  <a:pt x="309562" y="39548"/>
                  <a:pt x="309752" y="39230"/>
                  <a:pt x="309981" y="38938"/>
                </a:cubicBezTo>
                <a:cubicBezTo>
                  <a:pt x="310413" y="39649"/>
                  <a:pt x="310730" y="40272"/>
                  <a:pt x="310832" y="40614"/>
                </a:cubicBezTo>
                <a:cubicBezTo>
                  <a:pt x="311022" y="41287"/>
                  <a:pt x="311276" y="42138"/>
                  <a:pt x="311594" y="42824"/>
                </a:cubicBezTo>
                <a:cubicBezTo>
                  <a:pt x="311314" y="43307"/>
                  <a:pt x="311098" y="43815"/>
                  <a:pt x="310883" y="44386"/>
                </a:cubicBezTo>
                <a:cubicBezTo>
                  <a:pt x="309981" y="43942"/>
                  <a:pt x="309155" y="43904"/>
                  <a:pt x="308406" y="44247"/>
                </a:cubicBezTo>
                <a:lnTo>
                  <a:pt x="308393" y="44247"/>
                </a:lnTo>
                <a:cubicBezTo>
                  <a:pt x="307479" y="44691"/>
                  <a:pt x="306907" y="45631"/>
                  <a:pt x="306666" y="47104"/>
                </a:cubicBezTo>
                <a:cubicBezTo>
                  <a:pt x="306069" y="47104"/>
                  <a:pt x="305523" y="47155"/>
                  <a:pt x="305002" y="47244"/>
                </a:cubicBezTo>
                <a:cubicBezTo>
                  <a:pt x="305345" y="45872"/>
                  <a:pt x="305422" y="44259"/>
                  <a:pt x="305422" y="43485"/>
                </a:cubicBezTo>
                <a:cubicBezTo>
                  <a:pt x="305422" y="43256"/>
                  <a:pt x="305282" y="42939"/>
                  <a:pt x="305053" y="42634"/>
                </a:cubicBezTo>
                <a:moveTo>
                  <a:pt x="319036" y="36817"/>
                </a:moveTo>
                <a:lnTo>
                  <a:pt x="319404" y="35788"/>
                </a:lnTo>
                <a:cubicBezTo>
                  <a:pt x="320420" y="32982"/>
                  <a:pt x="323113" y="31724"/>
                  <a:pt x="325792" y="30480"/>
                </a:cubicBezTo>
                <a:cubicBezTo>
                  <a:pt x="326313" y="30226"/>
                  <a:pt x="325373" y="30683"/>
                  <a:pt x="326326" y="30226"/>
                </a:cubicBezTo>
                <a:lnTo>
                  <a:pt x="326796" y="29997"/>
                </a:lnTo>
                <a:lnTo>
                  <a:pt x="327037" y="29603"/>
                </a:lnTo>
                <a:cubicBezTo>
                  <a:pt x="327558" y="28740"/>
                  <a:pt x="328129" y="28156"/>
                  <a:pt x="328790" y="28003"/>
                </a:cubicBezTo>
                <a:cubicBezTo>
                  <a:pt x="329488" y="27813"/>
                  <a:pt x="330428" y="28016"/>
                  <a:pt x="331685" y="28715"/>
                </a:cubicBezTo>
                <a:cubicBezTo>
                  <a:pt x="332447" y="29743"/>
                  <a:pt x="333196" y="31191"/>
                  <a:pt x="333742" y="33058"/>
                </a:cubicBezTo>
                <a:lnTo>
                  <a:pt x="333895" y="33540"/>
                </a:lnTo>
                <a:cubicBezTo>
                  <a:pt x="332650" y="32537"/>
                  <a:pt x="331634" y="32410"/>
                  <a:pt x="330707" y="32982"/>
                </a:cubicBezTo>
                <a:cubicBezTo>
                  <a:pt x="329755" y="33579"/>
                  <a:pt x="329247" y="34874"/>
                  <a:pt x="328929" y="36665"/>
                </a:cubicBezTo>
                <a:cubicBezTo>
                  <a:pt x="326897" y="33731"/>
                  <a:pt x="325195" y="33299"/>
                  <a:pt x="323697" y="34493"/>
                </a:cubicBezTo>
                <a:cubicBezTo>
                  <a:pt x="322567" y="35395"/>
                  <a:pt x="321906" y="37566"/>
                  <a:pt x="321436" y="40322"/>
                </a:cubicBezTo>
                <a:cubicBezTo>
                  <a:pt x="321093" y="39992"/>
                  <a:pt x="320852" y="39713"/>
                  <a:pt x="320776" y="39573"/>
                </a:cubicBezTo>
                <a:cubicBezTo>
                  <a:pt x="320611" y="39256"/>
                  <a:pt x="319569" y="38963"/>
                  <a:pt x="319569" y="38366"/>
                </a:cubicBezTo>
                <a:cubicBezTo>
                  <a:pt x="319569" y="38189"/>
                  <a:pt x="319366" y="37592"/>
                  <a:pt x="319036" y="36817"/>
                </a:cubicBezTo>
                <a:moveTo>
                  <a:pt x="328472" y="72314"/>
                </a:moveTo>
                <a:cubicBezTo>
                  <a:pt x="329386" y="71310"/>
                  <a:pt x="330275" y="70066"/>
                  <a:pt x="331088" y="68707"/>
                </a:cubicBezTo>
                <a:cubicBezTo>
                  <a:pt x="331926" y="70002"/>
                  <a:pt x="332968" y="70510"/>
                  <a:pt x="334225" y="70193"/>
                </a:cubicBezTo>
                <a:cubicBezTo>
                  <a:pt x="334644" y="70091"/>
                  <a:pt x="335089" y="69837"/>
                  <a:pt x="335520" y="69469"/>
                </a:cubicBezTo>
                <a:cubicBezTo>
                  <a:pt x="335571" y="70282"/>
                  <a:pt x="335698" y="71006"/>
                  <a:pt x="335851" y="71640"/>
                </a:cubicBezTo>
                <a:cubicBezTo>
                  <a:pt x="336778" y="74828"/>
                  <a:pt x="338657" y="75793"/>
                  <a:pt x="342226" y="72809"/>
                </a:cubicBezTo>
                <a:lnTo>
                  <a:pt x="342328" y="72707"/>
                </a:lnTo>
                <a:cubicBezTo>
                  <a:pt x="343661" y="71412"/>
                  <a:pt x="344690" y="70002"/>
                  <a:pt x="345490" y="68542"/>
                </a:cubicBezTo>
                <a:cubicBezTo>
                  <a:pt x="345261" y="69380"/>
                  <a:pt x="344969" y="70282"/>
                  <a:pt x="344626" y="71196"/>
                </a:cubicBezTo>
                <a:lnTo>
                  <a:pt x="342848" y="75870"/>
                </a:lnTo>
                <a:cubicBezTo>
                  <a:pt x="341515" y="76479"/>
                  <a:pt x="340308" y="78168"/>
                  <a:pt x="338835" y="78168"/>
                </a:cubicBezTo>
                <a:cubicBezTo>
                  <a:pt x="336422" y="78168"/>
                  <a:pt x="337337" y="72885"/>
                  <a:pt x="330707" y="72885"/>
                </a:cubicBezTo>
                <a:cubicBezTo>
                  <a:pt x="330301" y="72885"/>
                  <a:pt x="329437" y="72656"/>
                  <a:pt x="328472" y="72314"/>
                </a:cubicBezTo>
                <a:moveTo>
                  <a:pt x="342988" y="75819"/>
                </a:moveTo>
                <a:lnTo>
                  <a:pt x="346519" y="73495"/>
                </a:lnTo>
                <a:cubicBezTo>
                  <a:pt x="345896" y="74244"/>
                  <a:pt x="345160" y="75006"/>
                  <a:pt x="344271" y="75755"/>
                </a:cubicBezTo>
                <a:lnTo>
                  <a:pt x="344245" y="75755"/>
                </a:lnTo>
                <a:cubicBezTo>
                  <a:pt x="343814" y="75616"/>
                  <a:pt x="343407" y="75666"/>
                  <a:pt x="342988" y="75819"/>
                </a:cubicBezTo>
                <a:moveTo>
                  <a:pt x="279310" y="73507"/>
                </a:moveTo>
                <a:cubicBezTo>
                  <a:pt x="279209" y="73545"/>
                  <a:pt x="279133" y="73584"/>
                  <a:pt x="279056" y="73634"/>
                </a:cubicBezTo>
                <a:cubicBezTo>
                  <a:pt x="278625" y="74104"/>
                  <a:pt x="276059" y="74993"/>
                  <a:pt x="276059" y="76365"/>
                </a:cubicBezTo>
                <a:cubicBezTo>
                  <a:pt x="276059" y="77254"/>
                  <a:pt x="275462" y="78778"/>
                  <a:pt x="275462" y="76797"/>
                </a:cubicBezTo>
                <a:cubicBezTo>
                  <a:pt x="275462" y="76200"/>
                  <a:pt x="274256" y="74104"/>
                  <a:pt x="273938" y="73952"/>
                </a:cubicBezTo>
                <a:cubicBezTo>
                  <a:pt x="273049" y="73495"/>
                  <a:pt x="272757" y="73634"/>
                  <a:pt x="273646" y="72745"/>
                </a:cubicBezTo>
                <a:cubicBezTo>
                  <a:pt x="274281" y="72110"/>
                  <a:pt x="274459" y="70637"/>
                  <a:pt x="274484" y="69367"/>
                </a:cubicBezTo>
                <a:cubicBezTo>
                  <a:pt x="274535" y="69862"/>
                  <a:pt x="274586" y="70358"/>
                  <a:pt x="274624" y="70828"/>
                </a:cubicBezTo>
                <a:cubicBezTo>
                  <a:pt x="275983" y="71831"/>
                  <a:pt x="277532" y="72720"/>
                  <a:pt x="279310" y="73507"/>
                </a:cubicBezTo>
                <a:moveTo>
                  <a:pt x="227736" y="85242"/>
                </a:moveTo>
                <a:cubicBezTo>
                  <a:pt x="222211" y="98539"/>
                  <a:pt x="217652" y="109918"/>
                  <a:pt x="217639" y="116002"/>
                </a:cubicBezTo>
                <a:cubicBezTo>
                  <a:pt x="216483" y="114376"/>
                  <a:pt x="215391" y="112712"/>
                  <a:pt x="215239" y="110883"/>
                </a:cubicBezTo>
                <a:cubicBezTo>
                  <a:pt x="217296" y="108115"/>
                  <a:pt x="218604" y="105804"/>
                  <a:pt x="214642" y="106654"/>
                </a:cubicBezTo>
                <a:cubicBezTo>
                  <a:pt x="212432" y="106400"/>
                  <a:pt x="209740" y="106896"/>
                  <a:pt x="207111" y="107264"/>
                </a:cubicBezTo>
                <a:cubicBezTo>
                  <a:pt x="212381" y="105194"/>
                  <a:pt x="214070" y="100368"/>
                  <a:pt x="207568" y="101092"/>
                </a:cubicBezTo>
                <a:cubicBezTo>
                  <a:pt x="210819" y="100139"/>
                  <a:pt x="210210" y="99047"/>
                  <a:pt x="207860" y="97917"/>
                </a:cubicBezTo>
                <a:cubicBezTo>
                  <a:pt x="210273" y="98666"/>
                  <a:pt x="211264" y="98514"/>
                  <a:pt x="210883" y="97472"/>
                </a:cubicBezTo>
                <a:cubicBezTo>
                  <a:pt x="212000" y="97536"/>
                  <a:pt x="212648" y="96278"/>
                  <a:pt x="212978" y="94145"/>
                </a:cubicBezTo>
                <a:cubicBezTo>
                  <a:pt x="213232" y="95542"/>
                  <a:pt x="213486" y="96964"/>
                  <a:pt x="213728" y="98361"/>
                </a:cubicBezTo>
                <a:cubicBezTo>
                  <a:pt x="214858" y="97231"/>
                  <a:pt x="215620" y="95643"/>
                  <a:pt x="215544" y="93091"/>
                </a:cubicBezTo>
                <a:cubicBezTo>
                  <a:pt x="217157" y="92303"/>
                  <a:pt x="217347" y="90995"/>
                  <a:pt x="217347" y="89624"/>
                </a:cubicBezTo>
                <a:cubicBezTo>
                  <a:pt x="218719" y="89497"/>
                  <a:pt x="219697" y="91859"/>
                  <a:pt x="220662" y="94742"/>
                </a:cubicBezTo>
                <a:cubicBezTo>
                  <a:pt x="221373" y="93218"/>
                  <a:pt x="221868" y="91503"/>
                  <a:pt x="221563" y="89179"/>
                </a:cubicBezTo>
                <a:cubicBezTo>
                  <a:pt x="222275" y="89103"/>
                  <a:pt x="222973" y="90284"/>
                  <a:pt x="223672" y="92037"/>
                </a:cubicBezTo>
                <a:cubicBezTo>
                  <a:pt x="223621" y="90576"/>
                  <a:pt x="223875" y="89217"/>
                  <a:pt x="224421" y="87973"/>
                </a:cubicBezTo>
                <a:cubicBezTo>
                  <a:pt x="225386" y="88087"/>
                  <a:pt x="225272" y="88747"/>
                  <a:pt x="225031" y="89459"/>
                </a:cubicBezTo>
                <a:cubicBezTo>
                  <a:pt x="225919" y="88062"/>
                  <a:pt x="226834" y="86665"/>
                  <a:pt x="227736" y="85242"/>
                </a:cubicBezTo>
                <a:moveTo>
                  <a:pt x="184035" y="116624"/>
                </a:moveTo>
                <a:cubicBezTo>
                  <a:pt x="183743" y="116522"/>
                  <a:pt x="183425" y="116433"/>
                  <a:pt x="183629" y="115811"/>
                </a:cubicBezTo>
                <a:cubicBezTo>
                  <a:pt x="183806" y="115201"/>
                  <a:pt x="184111" y="115303"/>
                  <a:pt x="184429" y="115392"/>
                </a:cubicBezTo>
                <a:cubicBezTo>
                  <a:pt x="188340" y="116624"/>
                  <a:pt x="192328" y="117754"/>
                  <a:pt x="196481" y="118631"/>
                </a:cubicBezTo>
                <a:cubicBezTo>
                  <a:pt x="200621" y="119494"/>
                  <a:pt x="204952" y="120116"/>
                  <a:pt x="209562" y="120345"/>
                </a:cubicBezTo>
                <a:cubicBezTo>
                  <a:pt x="209867" y="120358"/>
                  <a:pt x="210184" y="120370"/>
                  <a:pt x="210159" y="121005"/>
                </a:cubicBezTo>
                <a:cubicBezTo>
                  <a:pt x="210133" y="121666"/>
                  <a:pt x="209803" y="121640"/>
                  <a:pt x="209486" y="121628"/>
                </a:cubicBezTo>
                <a:cubicBezTo>
                  <a:pt x="204838" y="121386"/>
                  <a:pt x="200443" y="120764"/>
                  <a:pt x="196227" y="119862"/>
                </a:cubicBezTo>
                <a:cubicBezTo>
                  <a:pt x="191998" y="118986"/>
                  <a:pt x="187972" y="117856"/>
                  <a:pt x="184035" y="116624"/>
                </a:cubicBezTo>
                <a:moveTo>
                  <a:pt x="186918" y="109918"/>
                </a:moveTo>
                <a:cubicBezTo>
                  <a:pt x="186638" y="109779"/>
                  <a:pt x="186359" y="109613"/>
                  <a:pt x="186689" y="109055"/>
                </a:cubicBezTo>
                <a:cubicBezTo>
                  <a:pt x="186994" y="108509"/>
                  <a:pt x="187273" y="108648"/>
                  <a:pt x="187553" y="108813"/>
                </a:cubicBezTo>
                <a:cubicBezTo>
                  <a:pt x="189509" y="109931"/>
                  <a:pt x="191464" y="111049"/>
                  <a:pt x="193433" y="112090"/>
                </a:cubicBezTo>
                <a:cubicBezTo>
                  <a:pt x="191985" y="111264"/>
                  <a:pt x="190563" y="110376"/>
                  <a:pt x="189153" y="109461"/>
                </a:cubicBezTo>
                <a:cubicBezTo>
                  <a:pt x="188886" y="109296"/>
                  <a:pt x="188607" y="109106"/>
                  <a:pt x="188963" y="108572"/>
                </a:cubicBezTo>
                <a:cubicBezTo>
                  <a:pt x="189305" y="108026"/>
                  <a:pt x="189572" y="108216"/>
                  <a:pt x="189852" y="108394"/>
                </a:cubicBezTo>
                <a:cubicBezTo>
                  <a:pt x="192722" y="110249"/>
                  <a:pt x="195630" y="111976"/>
                  <a:pt x="198653" y="113398"/>
                </a:cubicBezTo>
                <a:cubicBezTo>
                  <a:pt x="201663" y="114808"/>
                  <a:pt x="204749" y="115938"/>
                  <a:pt x="208000" y="116586"/>
                </a:cubicBezTo>
                <a:cubicBezTo>
                  <a:pt x="208305" y="116662"/>
                  <a:pt x="208609" y="116713"/>
                  <a:pt x="208495" y="117335"/>
                </a:cubicBezTo>
                <a:cubicBezTo>
                  <a:pt x="208470" y="117437"/>
                  <a:pt x="208444" y="117500"/>
                  <a:pt x="208419" y="117564"/>
                </a:cubicBezTo>
                <a:cubicBezTo>
                  <a:pt x="208559" y="117589"/>
                  <a:pt x="208711" y="117615"/>
                  <a:pt x="208851" y="117627"/>
                </a:cubicBezTo>
                <a:cubicBezTo>
                  <a:pt x="209181" y="117678"/>
                  <a:pt x="209486" y="117741"/>
                  <a:pt x="209397" y="118364"/>
                </a:cubicBezTo>
                <a:cubicBezTo>
                  <a:pt x="209308" y="118999"/>
                  <a:pt x="208990" y="118961"/>
                  <a:pt x="208673" y="118910"/>
                </a:cubicBezTo>
                <a:cubicBezTo>
                  <a:pt x="204774" y="118326"/>
                  <a:pt x="201053" y="117081"/>
                  <a:pt x="197446" y="115468"/>
                </a:cubicBezTo>
                <a:cubicBezTo>
                  <a:pt x="193839" y="113868"/>
                  <a:pt x="190372" y="111912"/>
                  <a:pt x="186918" y="109918"/>
                </a:cubicBezTo>
                <a:moveTo>
                  <a:pt x="200672" y="98717"/>
                </a:moveTo>
                <a:cubicBezTo>
                  <a:pt x="200431" y="98488"/>
                  <a:pt x="200189" y="98285"/>
                  <a:pt x="200608" y="97790"/>
                </a:cubicBezTo>
                <a:cubicBezTo>
                  <a:pt x="201015" y="97320"/>
                  <a:pt x="201256" y="97523"/>
                  <a:pt x="201497" y="97726"/>
                </a:cubicBezTo>
                <a:cubicBezTo>
                  <a:pt x="202805" y="98844"/>
                  <a:pt x="204114" y="99657"/>
                  <a:pt x="205472" y="100012"/>
                </a:cubicBezTo>
                <a:cubicBezTo>
                  <a:pt x="206768" y="100355"/>
                  <a:pt x="208127" y="100279"/>
                  <a:pt x="209536" y="99606"/>
                </a:cubicBezTo>
                <a:cubicBezTo>
                  <a:pt x="209841" y="99466"/>
                  <a:pt x="210133" y="99327"/>
                  <a:pt x="210400" y="99898"/>
                </a:cubicBezTo>
                <a:cubicBezTo>
                  <a:pt x="210667" y="100482"/>
                  <a:pt x="210387" y="100609"/>
                  <a:pt x="210095" y="100749"/>
                </a:cubicBezTo>
                <a:cubicBezTo>
                  <a:pt x="208381" y="101562"/>
                  <a:pt x="206730" y="101651"/>
                  <a:pt x="205130" y="101232"/>
                </a:cubicBezTo>
                <a:cubicBezTo>
                  <a:pt x="203593" y="100825"/>
                  <a:pt x="202107" y="99911"/>
                  <a:pt x="200672" y="98717"/>
                </a:cubicBezTo>
                <a:moveTo>
                  <a:pt x="204126" y="96685"/>
                </a:moveTo>
                <a:cubicBezTo>
                  <a:pt x="203847" y="96558"/>
                  <a:pt x="203555" y="96405"/>
                  <a:pt x="203822" y="95834"/>
                </a:cubicBezTo>
                <a:cubicBezTo>
                  <a:pt x="204088" y="95250"/>
                  <a:pt x="204368" y="95377"/>
                  <a:pt x="204660" y="95529"/>
                </a:cubicBezTo>
                <a:cubicBezTo>
                  <a:pt x="205511" y="95923"/>
                  <a:pt x="206361" y="96317"/>
                  <a:pt x="207200" y="96634"/>
                </a:cubicBezTo>
                <a:cubicBezTo>
                  <a:pt x="208025" y="96977"/>
                  <a:pt x="208813" y="97256"/>
                  <a:pt x="209524" y="97447"/>
                </a:cubicBezTo>
                <a:cubicBezTo>
                  <a:pt x="209841" y="97536"/>
                  <a:pt x="210146" y="97612"/>
                  <a:pt x="209981" y="98222"/>
                </a:cubicBezTo>
                <a:cubicBezTo>
                  <a:pt x="209841" y="98844"/>
                  <a:pt x="209524" y="98755"/>
                  <a:pt x="209219" y="98679"/>
                </a:cubicBezTo>
                <a:cubicBezTo>
                  <a:pt x="208406" y="98463"/>
                  <a:pt x="207568" y="98171"/>
                  <a:pt x="206717" y="97828"/>
                </a:cubicBezTo>
                <a:cubicBezTo>
                  <a:pt x="205892" y="97485"/>
                  <a:pt x="205015" y="97091"/>
                  <a:pt x="204126" y="96685"/>
                </a:cubicBezTo>
                <a:moveTo>
                  <a:pt x="207378" y="94247"/>
                </a:moveTo>
                <a:cubicBezTo>
                  <a:pt x="207162" y="93993"/>
                  <a:pt x="206958" y="93751"/>
                  <a:pt x="207454" y="93345"/>
                </a:cubicBezTo>
                <a:cubicBezTo>
                  <a:pt x="207962" y="92938"/>
                  <a:pt x="208152" y="93192"/>
                  <a:pt x="208355" y="93434"/>
                </a:cubicBezTo>
                <a:cubicBezTo>
                  <a:pt x="208889" y="94094"/>
                  <a:pt x="209460" y="94716"/>
                  <a:pt x="210032" y="95275"/>
                </a:cubicBezTo>
                <a:cubicBezTo>
                  <a:pt x="210603" y="95796"/>
                  <a:pt x="211188" y="96253"/>
                  <a:pt x="211784" y="96596"/>
                </a:cubicBezTo>
                <a:cubicBezTo>
                  <a:pt x="212064" y="96774"/>
                  <a:pt x="212343" y="96926"/>
                  <a:pt x="212026" y="97485"/>
                </a:cubicBezTo>
                <a:cubicBezTo>
                  <a:pt x="211708" y="98044"/>
                  <a:pt x="211429" y="97879"/>
                  <a:pt x="211162" y="97714"/>
                </a:cubicBezTo>
                <a:cubicBezTo>
                  <a:pt x="210451" y="97307"/>
                  <a:pt x="209791" y="96787"/>
                  <a:pt x="209143" y="96202"/>
                </a:cubicBezTo>
                <a:cubicBezTo>
                  <a:pt x="208546" y="95605"/>
                  <a:pt x="207949" y="94958"/>
                  <a:pt x="207378" y="94247"/>
                </a:cubicBezTo>
                <a:moveTo>
                  <a:pt x="185546" y="122199"/>
                </a:moveTo>
                <a:cubicBezTo>
                  <a:pt x="185241" y="122098"/>
                  <a:pt x="184949" y="122021"/>
                  <a:pt x="185127" y="121399"/>
                </a:cubicBezTo>
                <a:cubicBezTo>
                  <a:pt x="185305" y="120790"/>
                  <a:pt x="185610" y="120878"/>
                  <a:pt x="185927" y="120967"/>
                </a:cubicBezTo>
                <a:cubicBezTo>
                  <a:pt x="189597" y="122085"/>
                  <a:pt x="193306" y="122999"/>
                  <a:pt x="197052" y="123595"/>
                </a:cubicBezTo>
                <a:cubicBezTo>
                  <a:pt x="200786" y="124192"/>
                  <a:pt x="204584" y="124497"/>
                  <a:pt x="208444" y="124408"/>
                </a:cubicBezTo>
                <a:cubicBezTo>
                  <a:pt x="208774" y="124408"/>
                  <a:pt x="209079" y="124395"/>
                  <a:pt x="209105" y="125030"/>
                </a:cubicBezTo>
                <a:cubicBezTo>
                  <a:pt x="209117" y="125691"/>
                  <a:pt x="208787" y="125691"/>
                  <a:pt x="208482" y="125703"/>
                </a:cubicBezTo>
                <a:lnTo>
                  <a:pt x="207708" y="125703"/>
                </a:lnTo>
                <a:cubicBezTo>
                  <a:pt x="207835" y="125780"/>
                  <a:pt x="207898" y="125945"/>
                  <a:pt x="207898" y="126249"/>
                </a:cubicBezTo>
                <a:cubicBezTo>
                  <a:pt x="207898" y="126910"/>
                  <a:pt x="207581" y="126910"/>
                  <a:pt x="207251" y="126910"/>
                </a:cubicBezTo>
                <a:cubicBezTo>
                  <a:pt x="204063" y="126897"/>
                  <a:pt x="200824" y="126669"/>
                  <a:pt x="197548" y="126211"/>
                </a:cubicBezTo>
                <a:cubicBezTo>
                  <a:pt x="194284" y="125767"/>
                  <a:pt x="190994" y="125132"/>
                  <a:pt x="187692" y="124319"/>
                </a:cubicBezTo>
                <a:cubicBezTo>
                  <a:pt x="187388" y="124230"/>
                  <a:pt x="187083" y="124167"/>
                  <a:pt x="187223" y="123558"/>
                </a:cubicBezTo>
                <a:cubicBezTo>
                  <a:pt x="187375" y="122936"/>
                  <a:pt x="187680" y="122999"/>
                  <a:pt x="187985" y="123076"/>
                </a:cubicBezTo>
                <a:cubicBezTo>
                  <a:pt x="190385" y="123659"/>
                  <a:pt x="192772" y="124154"/>
                  <a:pt x="195135" y="124560"/>
                </a:cubicBezTo>
                <a:cubicBezTo>
                  <a:pt x="191909" y="123963"/>
                  <a:pt x="188709" y="123152"/>
                  <a:pt x="185546" y="122199"/>
                </a:cubicBezTo>
                <a:moveTo>
                  <a:pt x="243953" y="50305"/>
                </a:moveTo>
                <a:cubicBezTo>
                  <a:pt x="244169" y="50063"/>
                  <a:pt x="244373" y="49822"/>
                  <a:pt x="244868" y="50228"/>
                </a:cubicBezTo>
                <a:cubicBezTo>
                  <a:pt x="245351" y="50635"/>
                  <a:pt x="245135" y="50876"/>
                  <a:pt x="244931" y="51130"/>
                </a:cubicBezTo>
                <a:cubicBezTo>
                  <a:pt x="242810" y="53657"/>
                  <a:pt x="241071" y="56324"/>
                  <a:pt x="239839" y="59194"/>
                </a:cubicBezTo>
                <a:cubicBezTo>
                  <a:pt x="239699" y="59525"/>
                  <a:pt x="239547" y="59855"/>
                  <a:pt x="239420" y="60211"/>
                </a:cubicBezTo>
                <a:cubicBezTo>
                  <a:pt x="239458" y="60350"/>
                  <a:pt x="239381" y="60465"/>
                  <a:pt x="239293" y="60566"/>
                </a:cubicBezTo>
                <a:cubicBezTo>
                  <a:pt x="238391" y="63017"/>
                  <a:pt x="237845" y="65621"/>
                  <a:pt x="237705" y="68389"/>
                </a:cubicBezTo>
                <a:cubicBezTo>
                  <a:pt x="237692" y="68719"/>
                  <a:pt x="237667" y="69024"/>
                  <a:pt x="237045" y="69012"/>
                </a:cubicBezTo>
                <a:cubicBezTo>
                  <a:pt x="236410" y="68973"/>
                  <a:pt x="236422" y="68656"/>
                  <a:pt x="236435" y="68326"/>
                </a:cubicBezTo>
                <a:cubicBezTo>
                  <a:pt x="236524" y="66649"/>
                  <a:pt x="236753" y="65011"/>
                  <a:pt x="237108" y="63436"/>
                </a:cubicBezTo>
                <a:cubicBezTo>
                  <a:pt x="236448" y="64605"/>
                  <a:pt x="235838" y="65964"/>
                  <a:pt x="235229" y="67310"/>
                </a:cubicBezTo>
                <a:cubicBezTo>
                  <a:pt x="234898" y="68021"/>
                  <a:pt x="234594" y="68707"/>
                  <a:pt x="234340" y="69240"/>
                </a:cubicBezTo>
                <a:cubicBezTo>
                  <a:pt x="234200" y="69532"/>
                  <a:pt x="234060" y="69824"/>
                  <a:pt x="233489" y="69545"/>
                </a:cubicBezTo>
                <a:cubicBezTo>
                  <a:pt x="232892" y="69266"/>
                  <a:pt x="233044" y="68973"/>
                  <a:pt x="233171" y="68681"/>
                </a:cubicBezTo>
                <a:cubicBezTo>
                  <a:pt x="233514" y="67970"/>
                  <a:pt x="233794" y="67373"/>
                  <a:pt x="234060" y="66776"/>
                </a:cubicBezTo>
                <a:cubicBezTo>
                  <a:pt x="235305" y="64033"/>
                  <a:pt x="236575" y="61277"/>
                  <a:pt x="238188" y="59830"/>
                </a:cubicBezTo>
                <a:cubicBezTo>
                  <a:pt x="238340" y="59436"/>
                  <a:pt x="238505" y="59068"/>
                  <a:pt x="238670" y="58686"/>
                </a:cubicBezTo>
                <a:cubicBezTo>
                  <a:pt x="239953" y="55702"/>
                  <a:pt x="241756" y="52921"/>
                  <a:pt x="243953" y="50305"/>
                </a:cubicBezTo>
                <a:moveTo>
                  <a:pt x="245935" y="71006"/>
                </a:moveTo>
                <a:cubicBezTo>
                  <a:pt x="246062" y="71310"/>
                  <a:pt x="246163" y="71602"/>
                  <a:pt x="245566" y="71831"/>
                </a:cubicBezTo>
                <a:cubicBezTo>
                  <a:pt x="244982" y="72034"/>
                  <a:pt x="244868" y="71742"/>
                  <a:pt x="244754" y="71463"/>
                </a:cubicBezTo>
                <a:cubicBezTo>
                  <a:pt x="244423" y="70536"/>
                  <a:pt x="244220" y="69659"/>
                  <a:pt x="244119" y="68770"/>
                </a:cubicBezTo>
                <a:cubicBezTo>
                  <a:pt x="243560" y="70193"/>
                  <a:pt x="242976" y="71653"/>
                  <a:pt x="242328" y="73126"/>
                </a:cubicBezTo>
                <a:cubicBezTo>
                  <a:pt x="242188" y="73418"/>
                  <a:pt x="242074" y="73723"/>
                  <a:pt x="241490" y="73469"/>
                </a:cubicBezTo>
                <a:cubicBezTo>
                  <a:pt x="240893" y="73215"/>
                  <a:pt x="241020" y="72923"/>
                  <a:pt x="241147" y="72631"/>
                </a:cubicBezTo>
                <a:cubicBezTo>
                  <a:pt x="241960" y="70752"/>
                  <a:pt x="242671" y="68999"/>
                  <a:pt x="243331" y="67297"/>
                </a:cubicBezTo>
                <a:cubicBezTo>
                  <a:pt x="243992" y="65608"/>
                  <a:pt x="244601" y="63919"/>
                  <a:pt x="245211" y="62255"/>
                </a:cubicBezTo>
                <a:cubicBezTo>
                  <a:pt x="245274" y="62052"/>
                  <a:pt x="245351" y="61836"/>
                  <a:pt x="245592" y="61798"/>
                </a:cubicBezTo>
                <a:cubicBezTo>
                  <a:pt x="247052" y="58940"/>
                  <a:pt x="249415" y="56070"/>
                  <a:pt x="252259" y="53137"/>
                </a:cubicBezTo>
                <a:cubicBezTo>
                  <a:pt x="252488" y="52908"/>
                  <a:pt x="252716" y="52679"/>
                  <a:pt x="253174" y="53137"/>
                </a:cubicBezTo>
                <a:cubicBezTo>
                  <a:pt x="253631" y="53568"/>
                  <a:pt x="253402" y="53797"/>
                  <a:pt x="253174" y="54026"/>
                </a:cubicBezTo>
                <a:cubicBezTo>
                  <a:pt x="250316" y="56972"/>
                  <a:pt x="247967" y="59830"/>
                  <a:pt x="246608" y="62687"/>
                </a:cubicBezTo>
                <a:cubicBezTo>
                  <a:pt x="245287" y="65430"/>
                  <a:pt x="244919" y="68199"/>
                  <a:pt x="245935" y="71006"/>
                </a:cubicBezTo>
                <a:moveTo>
                  <a:pt x="251497" y="66853"/>
                </a:moveTo>
                <a:cubicBezTo>
                  <a:pt x="251586" y="66548"/>
                  <a:pt x="251662" y="66243"/>
                  <a:pt x="252285" y="66383"/>
                </a:cubicBezTo>
                <a:cubicBezTo>
                  <a:pt x="252894" y="66535"/>
                  <a:pt x="252818" y="66840"/>
                  <a:pt x="252742" y="67157"/>
                </a:cubicBezTo>
                <a:cubicBezTo>
                  <a:pt x="252513" y="68123"/>
                  <a:pt x="252361" y="69367"/>
                  <a:pt x="252310" y="70866"/>
                </a:cubicBezTo>
                <a:cubicBezTo>
                  <a:pt x="252259" y="72364"/>
                  <a:pt x="252310" y="74142"/>
                  <a:pt x="252463" y="76162"/>
                </a:cubicBezTo>
                <a:cubicBezTo>
                  <a:pt x="252475" y="76479"/>
                  <a:pt x="252513" y="76797"/>
                  <a:pt x="251878" y="76835"/>
                </a:cubicBezTo>
                <a:cubicBezTo>
                  <a:pt x="251231" y="76886"/>
                  <a:pt x="251205" y="76568"/>
                  <a:pt x="251193" y="76238"/>
                </a:cubicBezTo>
                <a:cubicBezTo>
                  <a:pt x="251027" y="74193"/>
                  <a:pt x="250977" y="72402"/>
                  <a:pt x="251027" y="70828"/>
                </a:cubicBezTo>
                <a:cubicBezTo>
                  <a:pt x="251078" y="69253"/>
                  <a:pt x="251231" y="67932"/>
                  <a:pt x="251497" y="66853"/>
                </a:cubicBezTo>
                <a:moveTo>
                  <a:pt x="265124" y="60020"/>
                </a:moveTo>
                <a:cubicBezTo>
                  <a:pt x="265391" y="59817"/>
                  <a:pt x="265632" y="59614"/>
                  <a:pt x="266026" y="60122"/>
                </a:cubicBezTo>
                <a:cubicBezTo>
                  <a:pt x="266420" y="60630"/>
                  <a:pt x="266166" y="60833"/>
                  <a:pt x="265912" y="61023"/>
                </a:cubicBezTo>
                <a:cubicBezTo>
                  <a:pt x="262369" y="63792"/>
                  <a:pt x="259346" y="66497"/>
                  <a:pt x="257530" y="69050"/>
                </a:cubicBezTo>
                <a:cubicBezTo>
                  <a:pt x="255828" y="71425"/>
                  <a:pt x="255206" y="73634"/>
                  <a:pt x="256285" y="75590"/>
                </a:cubicBezTo>
                <a:cubicBezTo>
                  <a:pt x="256450" y="75870"/>
                  <a:pt x="256603" y="76149"/>
                  <a:pt x="256044" y="76466"/>
                </a:cubicBezTo>
                <a:cubicBezTo>
                  <a:pt x="255498" y="76759"/>
                  <a:pt x="255333" y="76492"/>
                  <a:pt x="255180" y="76212"/>
                </a:cubicBezTo>
                <a:cubicBezTo>
                  <a:pt x="253796" y="73761"/>
                  <a:pt x="254482" y="71094"/>
                  <a:pt x="256488" y="68288"/>
                </a:cubicBezTo>
                <a:cubicBezTo>
                  <a:pt x="258393" y="65646"/>
                  <a:pt x="261492" y="62865"/>
                  <a:pt x="265124" y="60020"/>
                </a:cubicBezTo>
                <a:moveTo>
                  <a:pt x="264362" y="80403"/>
                </a:moveTo>
                <a:cubicBezTo>
                  <a:pt x="264362" y="80721"/>
                  <a:pt x="264375" y="81039"/>
                  <a:pt x="263740" y="81064"/>
                </a:cubicBezTo>
                <a:cubicBezTo>
                  <a:pt x="263080" y="81089"/>
                  <a:pt x="263080" y="80759"/>
                  <a:pt x="263067" y="80454"/>
                </a:cubicBezTo>
                <a:cubicBezTo>
                  <a:pt x="263054" y="79756"/>
                  <a:pt x="262991" y="79070"/>
                  <a:pt x="262749" y="78473"/>
                </a:cubicBezTo>
                <a:cubicBezTo>
                  <a:pt x="262584" y="78079"/>
                  <a:pt x="262356" y="77698"/>
                  <a:pt x="261988" y="77355"/>
                </a:cubicBezTo>
                <a:cubicBezTo>
                  <a:pt x="261860" y="77343"/>
                  <a:pt x="261759" y="77292"/>
                  <a:pt x="261657" y="77241"/>
                </a:cubicBezTo>
                <a:cubicBezTo>
                  <a:pt x="261238" y="77063"/>
                  <a:pt x="260908" y="77013"/>
                  <a:pt x="260590" y="77114"/>
                </a:cubicBezTo>
                <a:cubicBezTo>
                  <a:pt x="260298" y="77216"/>
                  <a:pt x="260006" y="77482"/>
                  <a:pt x="259727" y="77914"/>
                </a:cubicBezTo>
                <a:cubicBezTo>
                  <a:pt x="259562" y="78168"/>
                  <a:pt x="259384" y="78448"/>
                  <a:pt x="258851" y="78105"/>
                </a:cubicBezTo>
                <a:cubicBezTo>
                  <a:pt x="258317" y="77762"/>
                  <a:pt x="258495" y="77482"/>
                  <a:pt x="258660" y="77228"/>
                </a:cubicBezTo>
                <a:cubicBezTo>
                  <a:pt x="259092" y="76543"/>
                  <a:pt x="259600" y="76098"/>
                  <a:pt x="260197" y="75882"/>
                </a:cubicBezTo>
                <a:cubicBezTo>
                  <a:pt x="260565" y="75768"/>
                  <a:pt x="260933" y="75743"/>
                  <a:pt x="261327" y="75806"/>
                </a:cubicBezTo>
                <a:lnTo>
                  <a:pt x="266623" y="66383"/>
                </a:lnTo>
                <a:cubicBezTo>
                  <a:pt x="266775" y="66116"/>
                  <a:pt x="266940" y="65837"/>
                  <a:pt x="267487" y="66141"/>
                </a:cubicBezTo>
                <a:cubicBezTo>
                  <a:pt x="268045" y="66459"/>
                  <a:pt x="267893" y="66738"/>
                  <a:pt x="267728" y="67018"/>
                </a:cubicBezTo>
                <a:lnTo>
                  <a:pt x="262584" y="76187"/>
                </a:lnTo>
                <a:cubicBezTo>
                  <a:pt x="263257" y="76720"/>
                  <a:pt x="263677" y="77343"/>
                  <a:pt x="263931" y="78003"/>
                </a:cubicBezTo>
                <a:cubicBezTo>
                  <a:pt x="264248" y="78791"/>
                  <a:pt x="264324" y="79591"/>
                  <a:pt x="264362" y="80403"/>
                </a:cubicBezTo>
                <a:moveTo>
                  <a:pt x="266001" y="73050"/>
                </a:moveTo>
                <a:cubicBezTo>
                  <a:pt x="266153" y="72758"/>
                  <a:pt x="266280" y="72479"/>
                  <a:pt x="266852" y="72758"/>
                </a:cubicBezTo>
                <a:cubicBezTo>
                  <a:pt x="267423" y="73050"/>
                  <a:pt x="267296" y="73330"/>
                  <a:pt x="267144" y="73622"/>
                </a:cubicBezTo>
                <a:cubicBezTo>
                  <a:pt x="266661" y="74600"/>
                  <a:pt x="266420" y="75514"/>
                  <a:pt x="266382" y="76365"/>
                </a:cubicBezTo>
                <a:cubicBezTo>
                  <a:pt x="266382" y="76873"/>
                  <a:pt x="266432" y="77343"/>
                  <a:pt x="266572" y="77800"/>
                </a:cubicBezTo>
                <a:cubicBezTo>
                  <a:pt x="266890" y="77305"/>
                  <a:pt x="267283" y="76644"/>
                  <a:pt x="267690" y="75933"/>
                </a:cubicBezTo>
                <a:cubicBezTo>
                  <a:pt x="269163" y="73406"/>
                  <a:pt x="270979" y="70294"/>
                  <a:pt x="272363" y="70447"/>
                </a:cubicBezTo>
                <a:cubicBezTo>
                  <a:pt x="272668" y="70472"/>
                  <a:pt x="272998" y="70510"/>
                  <a:pt x="272935" y="71145"/>
                </a:cubicBezTo>
                <a:cubicBezTo>
                  <a:pt x="272871" y="71780"/>
                  <a:pt x="272541" y="71742"/>
                  <a:pt x="272236" y="71717"/>
                </a:cubicBezTo>
                <a:cubicBezTo>
                  <a:pt x="271665" y="71653"/>
                  <a:pt x="270077" y="74371"/>
                  <a:pt x="268795" y="76568"/>
                </a:cubicBezTo>
                <a:cubicBezTo>
                  <a:pt x="268007" y="77927"/>
                  <a:pt x="267322" y="79108"/>
                  <a:pt x="266864" y="79527"/>
                </a:cubicBezTo>
                <a:cubicBezTo>
                  <a:pt x="266572" y="79807"/>
                  <a:pt x="266052" y="79718"/>
                  <a:pt x="265874" y="79375"/>
                </a:cubicBezTo>
                <a:cubicBezTo>
                  <a:pt x="265340" y="78410"/>
                  <a:pt x="265074" y="77406"/>
                  <a:pt x="265112" y="76339"/>
                </a:cubicBezTo>
                <a:cubicBezTo>
                  <a:pt x="265150" y="75285"/>
                  <a:pt x="265429" y="74193"/>
                  <a:pt x="266001" y="73050"/>
                </a:cubicBezTo>
                <a:moveTo>
                  <a:pt x="281025" y="78918"/>
                </a:moveTo>
                <a:cubicBezTo>
                  <a:pt x="279374" y="79667"/>
                  <a:pt x="278015" y="80416"/>
                  <a:pt x="276211" y="81331"/>
                </a:cubicBezTo>
                <a:cubicBezTo>
                  <a:pt x="275005" y="81940"/>
                  <a:pt x="273646" y="83286"/>
                  <a:pt x="272757" y="84201"/>
                </a:cubicBezTo>
                <a:cubicBezTo>
                  <a:pt x="272440" y="84493"/>
                  <a:pt x="271385" y="84950"/>
                  <a:pt x="271246" y="85242"/>
                </a:cubicBezTo>
                <a:cubicBezTo>
                  <a:pt x="271246" y="85407"/>
                  <a:pt x="268985" y="83744"/>
                  <a:pt x="268388" y="83744"/>
                </a:cubicBezTo>
                <a:cubicBezTo>
                  <a:pt x="268071" y="83744"/>
                  <a:pt x="266432" y="83147"/>
                  <a:pt x="266267" y="82994"/>
                </a:cubicBezTo>
                <a:cubicBezTo>
                  <a:pt x="265823" y="82537"/>
                  <a:pt x="266725" y="81940"/>
                  <a:pt x="267322" y="81940"/>
                </a:cubicBezTo>
                <a:cubicBezTo>
                  <a:pt x="268388" y="81940"/>
                  <a:pt x="269430" y="83604"/>
                  <a:pt x="270776" y="83604"/>
                </a:cubicBezTo>
                <a:cubicBezTo>
                  <a:pt x="271843" y="83604"/>
                  <a:pt x="272592" y="82232"/>
                  <a:pt x="272897" y="81623"/>
                </a:cubicBezTo>
                <a:cubicBezTo>
                  <a:pt x="273189" y="81026"/>
                  <a:pt x="277278" y="79210"/>
                  <a:pt x="277278" y="78918"/>
                </a:cubicBezTo>
                <a:cubicBezTo>
                  <a:pt x="277278" y="77571"/>
                  <a:pt x="280733" y="77406"/>
                  <a:pt x="281025" y="78918"/>
                </a:cubicBezTo>
                <a:moveTo>
                  <a:pt x="163005" y="122948"/>
                </a:moveTo>
                <a:cubicBezTo>
                  <a:pt x="178472" y="106921"/>
                  <a:pt x="193649" y="94539"/>
                  <a:pt x="208317" y="88570"/>
                </a:cubicBezTo>
                <a:cubicBezTo>
                  <a:pt x="210235" y="86715"/>
                  <a:pt x="208597" y="84861"/>
                  <a:pt x="205307" y="82994"/>
                </a:cubicBezTo>
                <a:cubicBezTo>
                  <a:pt x="200888" y="84163"/>
                  <a:pt x="197218" y="84722"/>
                  <a:pt x="195211" y="83896"/>
                </a:cubicBezTo>
                <a:cubicBezTo>
                  <a:pt x="195617" y="82931"/>
                  <a:pt x="196024" y="81991"/>
                  <a:pt x="196417" y="81026"/>
                </a:cubicBezTo>
                <a:cubicBezTo>
                  <a:pt x="194919" y="82410"/>
                  <a:pt x="192861" y="82410"/>
                  <a:pt x="190550" y="81788"/>
                </a:cubicBezTo>
                <a:cubicBezTo>
                  <a:pt x="192506" y="82182"/>
                  <a:pt x="194271" y="83388"/>
                  <a:pt x="195820" y="85407"/>
                </a:cubicBezTo>
                <a:cubicBezTo>
                  <a:pt x="194728" y="85903"/>
                  <a:pt x="193255" y="86055"/>
                  <a:pt x="191757" y="86157"/>
                </a:cubicBezTo>
                <a:cubicBezTo>
                  <a:pt x="193115" y="86334"/>
                  <a:pt x="194220" y="86893"/>
                  <a:pt x="194779" y="88265"/>
                </a:cubicBezTo>
                <a:cubicBezTo>
                  <a:pt x="192214" y="88570"/>
                  <a:pt x="191858" y="89674"/>
                  <a:pt x="193712" y="91580"/>
                </a:cubicBezTo>
                <a:cubicBezTo>
                  <a:pt x="191706" y="91833"/>
                  <a:pt x="189509" y="91795"/>
                  <a:pt x="185889" y="89624"/>
                </a:cubicBezTo>
                <a:cubicBezTo>
                  <a:pt x="185026" y="89560"/>
                  <a:pt x="184175" y="89509"/>
                  <a:pt x="183336" y="89459"/>
                </a:cubicBezTo>
                <a:cubicBezTo>
                  <a:pt x="180301" y="89039"/>
                  <a:pt x="183146" y="91846"/>
                  <a:pt x="184822" y="93993"/>
                </a:cubicBezTo>
                <a:cubicBezTo>
                  <a:pt x="182028" y="92989"/>
                  <a:pt x="179209" y="91973"/>
                  <a:pt x="176402" y="90983"/>
                </a:cubicBezTo>
                <a:cubicBezTo>
                  <a:pt x="181736" y="93993"/>
                  <a:pt x="186105" y="96774"/>
                  <a:pt x="183768" y="97764"/>
                </a:cubicBezTo>
                <a:cubicBezTo>
                  <a:pt x="177736" y="97371"/>
                  <a:pt x="173291" y="95402"/>
                  <a:pt x="168871" y="93396"/>
                </a:cubicBezTo>
                <a:lnTo>
                  <a:pt x="174599" y="97015"/>
                </a:lnTo>
                <a:cubicBezTo>
                  <a:pt x="174599" y="97663"/>
                  <a:pt x="174180" y="98310"/>
                  <a:pt x="173380" y="98971"/>
                </a:cubicBezTo>
                <a:cubicBezTo>
                  <a:pt x="175551" y="98679"/>
                  <a:pt x="177710" y="98361"/>
                  <a:pt x="179857" y="98069"/>
                </a:cubicBezTo>
                <a:cubicBezTo>
                  <a:pt x="182117" y="97599"/>
                  <a:pt x="182968" y="99263"/>
                  <a:pt x="183629" y="101232"/>
                </a:cubicBezTo>
                <a:cubicBezTo>
                  <a:pt x="182587" y="101473"/>
                  <a:pt x="181520" y="101739"/>
                  <a:pt x="180466" y="101981"/>
                </a:cubicBezTo>
                <a:cubicBezTo>
                  <a:pt x="180555" y="102489"/>
                  <a:pt x="180669" y="102997"/>
                  <a:pt x="180771" y="103505"/>
                </a:cubicBezTo>
                <a:cubicBezTo>
                  <a:pt x="180212" y="103848"/>
                  <a:pt x="179666" y="104203"/>
                  <a:pt x="179107" y="104546"/>
                </a:cubicBezTo>
                <a:cubicBezTo>
                  <a:pt x="179057" y="105600"/>
                  <a:pt x="179006" y="106654"/>
                  <a:pt x="178955" y="107721"/>
                </a:cubicBezTo>
                <a:cubicBezTo>
                  <a:pt x="177660" y="108521"/>
                  <a:pt x="176351" y="109321"/>
                  <a:pt x="175043" y="110134"/>
                </a:cubicBezTo>
                <a:cubicBezTo>
                  <a:pt x="174954" y="108115"/>
                  <a:pt x="174840" y="106108"/>
                  <a:pt x="174738" y="104102"/>
                </a:cubicBezTo>
                <a:cubicBezTo>
                  <a:pt x="173138" y="104254"/>
                  <a:pt x="172325" y="104800"/>
                  <a:pt x="172338" y="105753"/>
                </a:cubicBezTo>
                <a:cubicBezTo>
                  <a:pt x="173583" y="106997"/>
                  <a:pt x="174230" y="108470"/>
                  <a:pt x="174294" y="110134"/>
                </a:cubicBezTo>
                <a:cubicBezTo>
                  <a:pt x="161913" y="113881"/>
                  <a:pt x="154407" y="107074"/>
                  <a:pt x="142215" y="104711"/>
                </a:cubicBezTo>
                <a:cubicBezTo>
                  <a:pt x="149416" y="107772"/>
                  <a:pt x="157988" y="110477"/>
                  <a:pt x="166763" y="113157"/>
                </a:cubicBezTo>
                <a:cubicBezTo>
                  <a:pt x="167474" y="115036"/>
                  <a:pt x="166750" y="115938"/>
                  <a:pt x="165265" y="116294"/>
                </a:cubicBezTo>
                <a:cubicBezTo>
                  <a:pt x="161049" y="115722"/>
                  <a:pt x="152984" y="114147"/>
                  <a:pt x="148806" y="112801"/>
                </a:cubicBezTo>
                <a:cubicBezTo>
                  <a:pt x="144717" y="111493"/>
                  <a:pt x="140665" y="109791"/>
                  <a:pt x="136805" y="107759"/>
                </a:cubicBezTo>
                <a:cubicBezTo>
                  <a:pt x="136512" y="107607"/>
                  <a:pt x="136246" y="107455"/>
                  <a:pt x="135941" y="108013"/>
                </a:cubicBezTo>
                <a:cubicBezTo>
                  <a:pt x="135649" y="108585"/>
                  <a:pt x="135928" y="108737"/>
                  <a:pt x="136208" y="108877"/>
                </a:cubicBezTo>
                <a:cubicBezTo>
                  <a:pt x="140145" y="110972"/>
                  <a:pt x="144247" y="112687"/>
                  <a:pt x="148412" y="114020"/>
                </a:cubicBezTo>
                <a:cubicBezTo>
                  <a:pt x="152654" y="115379"/>
                  <a:pt x="157252" y="116687"/>
                  <a:pt x="161532" y="117259"/>
                </a:cubicBezTo>
                <a:cubicBezTo>
                  <a:pt x="162459" y="117386"/>
                  <a:pt x="163170" y="121450"/>
                  <a:pt x="163005" y="122948"/>
                </a:cubicBezTo>
                <a:moveTo>
                  <a:pt x="195135" y="124560"/>
                </a:moveTo>
                <a:cubicBezTo>
                  <a:pt x="195706" y="124662"/>
                  <a:pt x="196290" y="124738"/>
                  <a:pt x="196862" y="124827"/>
                </a:cubicBezTo>
                <a:close/>
                <a:moveTo>
                  <a:pt x="112471" y="47752"/>
                </a:moveTo>
                <a:cubicBezTo>
                  <a:pt x="111798" y="48412"/>
                  <a:pt x="110782" y="49022"/>
                  <a:pt x="109944" y="49466"/>
                </a:cubicBezTo>
                <a:cubicBezTo>
                  <a:pt x="111824" y="51524"/>
                  <a:pt x="113056" y="51651"/>
                  <a:pt x="115075" y="51346"/>
                </a:cubicBezTo>
                <a:cubicBezTo>
                  <a:pt x="115075" y="51105"/>
                  <a:pt x="115177" y="50901"/>
                  <a:pt x="115685" y="50863"/>
                </a:cubicBezTo>
                <a:cubicBezTo>
                  <a:pt x="116027" y="50825"/>
                  <a:pt x="116192" y="50914"/>
                  <a:pt x="116269" y="51041"/>
                </a:cubicBezTo>
                <a:cubicBezTo>
                  <a:pt x="116980" y="50825"/>
                  <a:pt x="117691" y="50470"/>
                  <a:pt x="118415" y="50051"/>
                </a:cubicBezTo>
                <a:cubicBezTo>
                  <a:pt x="116700" y="49111"/>
                  <a:pt x="114910" y="48501"/>
                  <a:pt x="113056" y="48336"/>
                </a:cubicBezTo>
                <a:cubicBezTo>
                  <a:pt x="112763" y="48323"/>
                  <a:pt x="112459" y="48285"/>
                  <a:pt x="112471" y="47752"/>
                </a:cubicBezTo>
                <a:moveTo>
                  <a:pt x="114033" y="45529"/>
                </a:moveTo>
                <a:cubicBezTo>
                  <a:pt x="113729" y="46164"/>
                  <a:pt x="113576" y="46253"/>
                  <a:pt x="113170" y="46799"/>
                </a:cubicBezTo>
                <a:cubicBezTo>
                  <a:pt x="115380" y="47511"/>
                  <a:pt x="116281" y="47472"/>
                  <a:pt x="118072" y="47688"/>
                </a:cubicBezTo>
                <a:cubicBezTo>
                  <a:pt x="116459" y="47117"/>
                  <a:pt x="115634" y="46799"/>
                  <a:pt x="114033" y="45529"/>
                </a:cubicBezTo>
                <a:moveTo>
                  <a:pt x="94234" y="94132"/>
                </a:moveTo>
                <a:cubicBezTo>
                  <a:pt x="99797" y="95974"/>
                  <a:pt x="105042" y="98539"/>
                  <a:pt x="109817" y="102235"/>
                </a:cubicBezTo>
                <a:cubicBezTo>
                  <a:pt x="108573" y="101778"/>
                  <a:pt x="107315" y="101447"/>
                  <a:pt x="106071" y="102032"/>
                </a:cubicBezTo>
                <a:cubicBezTo>
                  <a:pt x="108966" y="108280"/>
                  <a:pt x="109055" y="110655"/>
                  <a:pt x="109030" y="112903"/>
                </a:cubicBezTo>
                <a:cubicBezTo>
                  <a:pt x="108090" y="109093"/>
                  <a:pt x="106744" y="105257"/>
                  <a:pt x="104483" y="101447"/>
                </a:cubicBezTo>
                <a:cubicBezTo>
                  <a:pt x="104826" y="101244"/>
                  <a:pt x="105144" y="101041"/>
                  <a:pt x="105486" y="100838"/>
                </a:cubicBezTo>
                <a:cubicBezTo>
                  <a:pt x="102705" y="98425"/>
                  <a:pt x="98362" y="96304"/>
                  <a:pt x="94234" y="94132"/>
                </a:cubicBezTo>
                <a:moveTo>
                  <a:pt x="107252" y="96507"/>
                </a:moveTo>
                <a:cubicBezTo>
                  <a:pt x="110604" y="98793"/>
                  <a:pt x="114478" y="100533"/>
                  <a:pt x="118593" y="102032"/>
                </a:cubicBezTo>
                <a:cubicBezTo>
                  <a:pt x="116497" y="99834"/>
                  <a:pt x="114592" y="97650"/>
                  <a:pt x="114072" y="95707"/>
                </a:cubicBezTo>
                <a:cubicBezTo>
                  <a:pt x="113970" y="93472"/>
                  <a:pt x="115596" y="93523"/>
                  <a:pt x="117120" y="93434"/>
                </a:cubicBezTo>
                <a:cubicBezTo>
                  <a:pt x="114986" y="93116"/>
                  <a:pt x="113335" y="92392"/>
                  <a:pt x="112776" y="90779"/>
                </a:cubicBezTo>
                <a:cubicBezTo>
                  <a:pt x="112586" y="93142"/>
                  <a:pt x="110808" y="93548"/>
                  <a:pt x="107455" y="91960"/>
                </a:cubicBezTo>
                <a:cubicBezTo>
                  <a:pt x="110693" y="93345"/>
                  <a:pt x="113094" y="95301"/>
                  <a:pt x="113970" y="98285"/>
                </a:cubicBezTo>
                <a:cubicBezTo>
                  <a:pt x="111506" y="99161"/>
                  <a:pt x="109423" y="97587"/>
                  <a:pt x="107252" y="96507"/>
                </a:cubicBezTo>
                <a:moveTo>
                  <a:pt x="122517" y="108343"/>
                </a:moveTo>
                <a:cubicBezTo>
                  <a:pt x="124600" y="104800"/>
                  <a:pt x="128524" y="102870"/>
                  <a:pt x="133744" y="101981"/>
                </a:cubicBezTo>
                <a:cubicBezTo>
                  <a:pt x="135408" y="99568"/>
                  <a:pt x="134735" y="98844"/>
                  <a:pt x="133744" y="98349"/>
                </a:cubicBezTo>
                <a:cubicBezTo>
                  <a:pt x="133973" y="99860"/>
                  <a:pt x="133515" y="101079"/>
                  <a:pt x="131572" y="101625"/>
                </a:cubicBezTo>
                <a:cubicBezTo>
                  <a:pt x="127978" y="101765"/>
                  <a:pt x="125578" y="101232"/>
                  <a:pt x="124143" y="100177"/>
                </a:cubicBezTo>
                <a:cubicBezTo>
                  <a:pt x="124359" y="101981"/>
                  <a:pt x="123508" y="105067"/>
                  <a:pt x="122517" y="108343"/>
                </a:cubicBezTo>
                <a:moveTo>
                  <a:pt x="129642" y="83705"/>
                </a:moveTo>
                <a:cubicBezTo>
                  <a:pt x="127927" y="84036"/>
                  <a:pt x="126213" y="84379"/>
                  <a:pt x="124498" y="84709"/>
                </a:cubicBezTo>
                <a:cubicBezTo>
                  <a:pt x="121031" y="85636"/>
                  <a:pt x="122631" y="88138"/>
                  <a:pt x="129273" y="92214"/>
                </a:cubicBezTo>
                <a:cubicBezTo>
                  <a:pt x="128385" y="93218"/>
                  <a:pt x="127470" y="94208"/>
                  <a:pt x="126568" y="95199"/>
                </a:cubicBezTo>
                <a:cubicBezTo>
                  <a:pt x="128791" y="96977"/>
                  <a:pt x="131382" y="97701"/>
                  <a:pt x="134785" y="96101"/>
                </a:cubicBezTo>
                <a:cubicBezTo>
                  <a:pt x="137440" y="100381"/>
                  <a:pt x="141046" y="99720"/>
                  <a:pt x="145631" y="94120"/>
                </a:cubicBezTo>
                <a:cubicBezTo>
                  <a:pt x="147435" y="97866"/>
                  <a:pt x="150927" y="97371"/>
                  <a:pt x="156109" y="92659"/>
                </a:cubicBezTo>
                <a:cubicBezTo>
                  <a:pt x="159030" y="91580"/>
                  <a:pt x="161951" y="90500"/>
                  <a:pt x="164859" y="89420"/>
                </a:cubicBezTo>
                <a:cubicBezTo>
                  <a:pt x="156502" y="91478"/>
                  <a:pt x="151740" y="90500"/>
                  <a:pt x="150597" y="86512"/>
                </a:cubicBezTo>
                <a:cubicBezTo>
                  <a:pt x="149911" y="88519"/>
                  <a:pt x="146901" y="88176"/>
                  <a:pt x="143993" y="87973"/>
                </a:cubicBezTo>
                <a:cubicBezTo>
                  <a:pt x="143764" y="89243"/>
                  <a:pt x="139776" y="87198"/>
                  <a:pt x="136373" y="86296"/>
                </a:cubicBezTo>
                <a:cubicBezTo>
                  <a:pt x="134315" y="85763"/>
                  <a:pt x="133579" y="86842"/>
                  <a:pt x="130912" y="85877"/>
                </a:cubicBezTo>
                <a:cubicBezTo>
                  <a:pt x="132868" y="87617"/>
                  <a:pt x="134823" y="89382"/>
                  <a:pt x="136779" y="91135"/>
                </a:cubicBezTo>
                <a:cubicBezTo>
                  <a:pt x="133706" y="93510"/>
                  <a:pt x="121793" y="87973"/>
                  <a:pt x="125679" y="86334"/>
                </a:cubicBezTo>
                <a:cubicBezTo>
                  <a:pt x="127483" y="86449"/>
                  <a:pt x="130099" y="87338"/>
                  <a:pt x="129642" y="83705"/>
                </a:cubicBezTo>
                <a:moveTo>
                  <a:pt x="108115" y="52794"/>
                </a:moveTo>
                <a:cubicBezTo>
                  <a:pt x="108420" y="52667"/>
                  <a:pt x="108712" y="52527"/>
                  <a:pt x="108966" y="53098"/>
                </a:cubicBezTo>
                <a:cubicBezTo>
                  <a:pt x="109233" y="53683"/>
                  <a:pt x="108953" y="53810"/>
                  <a:pt x="108661" y="53949"/>
                </a:cubicBezTo>
                <a:cubicBezTo>
                  <a:pt x="105080" y="55575"/>
                  <a:pt x="102159" y="57124"/>
                  <a:pt x="100356" y="58915"/>
                </a:cubicBezTo>
                <a:cubicBezTo>
                  <a:pt x="98654" y="60642"/>
                  <a:pt x="95987" y="63728"/>
                  <a:pt x="95961" y="65570"/>
                </a:cubicBezTo>
                <a:cubicBezTo>
                  <a:pt x="95961" y="65900"/>
                  <a:pt x="95961" y="66218"/>
                  <a:pt x="95301" y="66205"/>
                </a:cubicBezTo>
                <a:cubicBezTo>
                  <a:pt x="94679" y="66192"/>
                  <a:pt x="94691" y="65887"/>
                  <a:pt x="94691" y="65557"/>
                </a:cubicBezTo>
                <a:cubicBezTo>
                  <a:pt x="94717" y="63347"/>
                  <a:pt x="97498" y="59982"/>
                  <a:pt x="99467" y="58026"/>
                </a:cubicBezTo>
                <a:cubicBezTo>
                  <a:pt x="101359" y="56121"/>
                  <a:pt x="104407" y="54483"/>
                  <a:pt x="108115" y="52794"/>
                </a:cubicBezTo>
                <a:moveTo>
                  <a:pt x="119888" y="49073"/>
                </a:moveTo>
                <a:cubicBezTo>
                  <a:pt x="119685" y="49073"/>
                  <a:pt x="119469" y="49073"/>
                  <a:pt x="119253" y="49060"/>
                </a:cubicBezTo>
                <a:cubicBezTo>
                  <a:pt x="119380" y="49123"/>
                  <a:pt x="119494" y="49212"/>
                  <a:pt x="119609" y="49263"/>
                </a:cubicBezTo>
                <a:cubicBezTo>
                  <a:pt x="119710" y="49212"/>
                  <a:pt x="119812" y="49136"/>
                  <a:pt x="119888" y="49073"/>
                </a:cubicBezTo>
                <a:moveTo>
                  <a:pt x="106312" y="59182"/>
                </a:moveTo>
                <a:cubicBezTo>
                  <a:pt x="106502" y="58915"/>
                  <a:pt x="106680" y="58661"/>
                  <a:pt x="107214" y="59017"/>
                </a:cubicBezTo>
                <a:cubicBezTo>
                  <a:pt x="107734" y="59385"/>
                  <a:pt x="107531" y="59652"/>
                  <a:pt x="107353" y="59906"/>
                </a:cubicBezTo>
                <a:cubicBezTo>
                  <a:pt x="104839" y="63449"/>
                  <a:pt x="103150" y="66357"/>
                  <a:pt x="102261" y="68656"/>
                </a:cubicBezTo>
                <a:cubicBezTo>
                  <a:pt x="102159" y="68948"/>
                  <a:pt x="102032" y="69253"/>
                  <a:pt x="101448" y="69024"/>
                </a:cubicBezTo>
                <a:cubicBezTo>
                  <a:pt x="100851" y="68796"/>
                  <a:pt x="100965" y="68491"/>
                  <a:pt x="101079" y="68199"/>
                </a:cubicBezTo>
                <a:cubicBezTo>
                  <a:pt x="102007" y="65798"/>
                  <a:pt x="103759" y="62776"/>
                  <a:pt x="106312" y="59182"/>
                </a:cubicBezTo>
                <a:moveTo>
                  <a:pt x="106020" y="68478"/>
                </a:moveTo>
                <a:cubicBezTo>
                  <a:pt x="106007" y="68796"/>
                  <a:pt x="105969" y="69101"/>
                  <a:pt x="105334" y="69062"/>
                </a:cubicBezTo>
                <a:cubicBezTo>
                  <a:pt x="104699" y="69012"/>
                  <a:pt x="104712" y="68681"/>
                  <a:pt x="104750" y="68377"/>
                </a:cubicBezTo>
                <a:cubicBezTo>
                  <a:pt x="104928" y="66268"/>
                  <a:pt x="105855" y="64186"/>
                  <a:pt x="107442" y="62103"/>
                </a:cubicBezTo>
                <a:cubicBezTo>
                  <a:pt x="108966" y="60083"/>
                  <a:pt x="111125" y="58052"/>
                  <a:pt x="113792" y="56045"/>
                </a:cubicBezTo>
                <a:cubicBezTo>
                  <a:pt x="114033" y="55854"/>
                  <a:pt x="114300" y="55664"/>
                  <a:pt x="114669" y="56159"/>
                </a:cubicBezTo>
                <a:cubicBezTo>
                  <a:pt x="115062" y="56680"/>
                  <a:pt x="114808" y="56883"/>
                  <a:pt x="114554" y="57061"/>
                </a:cubicBezTo>
                <a:cubicBezTo>
                  <a:pt x="112002" y="59004"/>
                  <a:pt x="109906" y="60934"/>
                  <a:pt x="108445" y="62877"/>
                </a:cubicBezTo>
                <a:cubicBezTo>
                  <a:pt x="107023" y="64757"/>
                  <a:pt x="106185" y="66637"/>
                  <a:pt x="106020" y="68478"/>
                </a:cubicBezTo>
                <a:moveTo>
                  <a:pt x="115253" y="62077"/>
                </a:moveTo>
                <a:cubicBezTo>
                  <a:pt x="115481" y="61849"/>
                  <a:pt x="115710" y="61620"/>
                  <a:pt x="116154" y="62077"/>
                </a:cubicBezTo>
                <a:cubicBezTo>
                  <a:pt x="116599" y="62535"/>
                  <a:pt x="116370" y="62763"/>
                  <a:pt x="116142" y="62979"/>
                </a:cubicBezTo>
                <a:cubicBezTo>
                  <a:pt x="114605" y="64490"/>
                  <a:pt x="113271" y="66078"/>
                  <a:pt x="112103" y="67716"/>
                </a:cubicBezTo>
                <a:cubicBezTo>
                  <a:pt x="111100" y="69075"/>
                  <a:pt x="110224" y="70459"/>
                  <a:pt x="109423" y="71882"/>
                </a:cubicBezTo>
                <a:lnTo>
                  <a:pt x="112586" y="72060"/>
                </a:lnTo>
                <a:cubicBezTo>
                  <a:pt x="112916" y="72072"/>
                  <a:pt x="113221" y="72085"/>
                  <a:pt x="113195" y="72745"/>
                </a:cubicBezTo>
                <a:cubicBezTo>
                  <a:pt x="113157" y="73380"/>
                  <a:pt x="112840" y="73355"/>
                  <a:pt x="112522" y="73342"/>
                </a:cubicBezTo>
                <a:lnTo>
                  <a:pt x="108331" y="73101"/>
                </a:lnTo>
                <a:cubicBezTo>
                  <a:pt x="107874" y="73063"/>
                  <a:pt x="107582" y="72542"/>
                  <a:pt x="107811" y="72161"/>
                </a:cubicBezTo>
                <a:cubicBezTo>
                  <a:pt x="108776" y="70383"/>
                  <a:pt x="109842" y="68656"/>
                  <a:pt x="111062" y="66967"/>
                </a:cubicBezTo>
                <a:cubicBezTo>
                  <a:pt x="112281" y="65278"/>
                  <a:pt x="113665" y="63652"/>
                  <a:pt x="115253" y="62077"/>
                </a:cubicBezTo>
                <a:moveTo>
                  <a:pt x="123584" y="62725"/>
                </a:moveTo>
                <a:cubicBezTo>
                  <a:pt x="123736" y="62458"/>
                  <a:pt x="123876" y="62166"/>
                  <a:pt x="124435" y="62446"/>
                </a:cubicBezTo>
                <a:cubicBezTo>
                  <a:pt x="125019" y="62725"/>
                  <a:pt x="124879" y="63005"/>
                  <a:pt x="124727" y="63284"/>
                </a:cubicBezTo>
                <a:cubicBezTo>
                  <a:pt x="123876" y="65075"/>
                  <a:pt x="123152" y="66764"/>
                  <a:pt x="122631" y="68351"/>
                </a:cubicBezTo>
                <a:cubicBezTo>
                  <a:pt x="122187" y="69710"/>
                  <a:pt x="121882" y="70993"/>
                  <a:pt x="121781" y="72161"/>
                </a:cubicBezTo>
                <a:cubicBezTo>
                  <a:pt x="122936" y="72339"/>
                  <a:pt x="124079" y="72453"/>
                  <a:pt x="125222" y="72301"/>
                </a:cubicBezTo>
                <a:cubicBezTo>
                  <a:pt x="125527" y="72263"/>
                  <a:pt x="125857" y="72237"/>
                  <a:pt x="125921" y="72872"/>
                </a:cubicBezTo>
                <a:cubicBezTo>
                  <a:pt x="125997" y="73507"/>
                  <a:pt x="125692" y="73545"/>
                  <a:pt x="125362" y="73571"/>
                </a:cubicBezTo>
                <a:cubicBezTo>
                  <a:pt x="123901" y="73774"/>
                  <a:pt x="122454" y="73571"/>
                  <a:pt x="120993" y="73330"/>
                </a:cubicBezTo>
                <a:cubicBezTo>
                  <a:pt x="120726" y="73279"/>
                  <a:pt x="120460" y="72949"/>
                  <a:pt x="120460" y="72682"/>
                </a:cubicBezTo>
                <a:cubicBezTo>
                  <a:pt x="120510" y="71221"/>
                  <a:pt x="120866" y="69647"/>
                  <a:pt x="121425" y="67970"/>
                </a:cubicBezTo>
                <a:cubicBezTo>
                  <a:pt x="121958" y="66319"/>
                  <a:pt x="122708" y="64554"/>
                  <a:pt x="123584" y="62725"/>
                </a:cubicBezTo>
                <a:moveTo>
                  <a:pt x="128054" y="53632"/>
                </a:moveTo>
                <a:cubicBezTo>
                  <a:pt x="127813" y="53848"/>
                  <a:pt x="127584" y="54076"/>
                  <a:pt x="127165" y="53594"/>
                </a:cubicBezTo>
                <a:cubicBezTo>
                  <a:pt x="126733" y="53111"/>
                  <a:pt x="126962" y="52908"/>
                  <a:pt x="127216" y="52692"/>
                </a:cubicBezTo>
                <a:cubicBezTo>
                  <a:pt x="128105" y="51892"/>
                  <a:pt x="129146" y="50558"/>
                  <a:pt x="130315" y="48704"/>
                </a:cubicBezTo>
                <a:cubicBezTo>
                  <a:pt x="128321" y="49238"/>
                  <a:pt x="126708" y="49390"/>
                  <a:pt x="125476" y="49111"/>
                </a:cubicBezTo>
                <a:cubicBezTo>
                  <a:pt x="125171" y="49035"/>
                  <a:pt x="124867" y="48971"/>
                  <a:pt x="124994" y="48336"/>
                </a:cubicBezTo>
                <a:cubicBezTo>
                  <a:pt x="125121" y="47714"/>
                  <a:pt x="125451" y="47790"/>
                  <a:pt x="125756" y="47866"/>
                </a:cubicBezTo>
                <a:cubicBezTo>
                  <a:pt x="127051" y="48145"/>
                  <a:pt x="128981" y="47866"/>
                  <a:pt x="131521" y="46990"/>
                </a:cubicBezTo>
                <a:cubicBezTo>
                  <a:pt x="132067" y="46812"/>
                  <a:pt x="132575" y="47447"/>
                  <a:pt x="132296" y="47917"/>
                </a:cubicBezTo>
                <a:cubicBezTo>
                  <a:pt x="130683" y="50647"/>
                  <a:pt x="129261" y="52565"/>
                  <a:pt x="128054" y="53632"/>
                </a:cubicBezTo>
                <a:moveTo>
                  <a:pt x="137808" y="47409"/>
                </a:moveTo>
                <a:cubicBezTo>
                  <a:pt x="138024" y="47193"/>
                  <a:pt x="138278" y="46977"/>
                  <a:pt x="138697" y="47447"/>
                </a:cubicBezTo>
                <a:cubicBezTo>
                  <a:pt x="139141" y="47917"/>
                  <a:pt x="138900" y="48133"/>
                  <a:pt x="138671" y="48336"/>
                </a:cubicBezTo>
                <a:cubicBezTo>
                  <a:pt x="129439" y="56921"/>
                  <a:pt x="127915" y="61557"/>
                  <a:pt x="126048" y="67221"/>
                </a:cubicBezTo>
                <a:cubicBezTo>
                  <a:pt x="125997" y="67361"/>
                  <a:pt x="125959" y="67500"/>
                  <a:pt x="125908" y="67653"/>
                </a:cubicBezTo>
                <a:cubicBezTo>
                  <a:pt x="125806" y="67970"/>
                  <a:pt x="125692" y="68262"/>
                  <a:pt x="125095" y="68059"/>
                </a:cubicBezTo>
                <a:cubicBezTo>
                  <a:pt x="124486" y="67869"/>
                  <a:pt x="124587" y="67551"/>
                  <a:pt x="124676" y="67246"/>
                </a:cubicBezTo>
                <a:cubicBezTo>
                  <a:pt x="124727" y="67107"/>
                  <a:pt x="124778" y="66954"/>
                  <a:pt x="124829" y="66815"/>
                </a:cubicBezTo>
                <a:cubicBezTo>
                  <a:pt x="126759" y="60985"/>
                  <a:pt x="128334" y="56210"/>
                  <a:pt x="137808" y="47409"/>
                </a:cubicBezTo>
                <a:moveTo>
                  <a:pt x="142697" y="49746"/>
                </a:moveTo>
                <a:cubicBezTo>
                  <a:pt x="142824" y="49454"/>
                  <a:pt x="142964" y="49174"/>
                  <a:pt x="143536" y="49454"/>
                </a:cubicBezTo>
                <a:cubicBezTo>
                  <a:pt x="144107" y="49708"/>
                  <a:pt x="143980" y="50000"/>
                  <a:pt x="143840" y="50292"/>
                </a:cubicBezTo>
                <a:lnTo>
                  <a:pt x="138316" y="61874"/>
                </a:lnTo>
                <a:lnTo>
                  <a:pt x="138735" y="65964"/>
                </a:lnTo>
                <a:lnTo>
                  <a:pt x="135776" y="67170"/>
                </a:lnTo>
                <a:cubicBezTo>
                  <a:pt x="135649" y="67462"/>
                  <a:pt x="135509" y="67742"/>
                  <a:pt x="134938" y="67462"/>
                </a:cubicBezTo>
                <a:cubicBezTo>
                  <a:pt x="134354" y="67195"/>
                  <a:pt x="134493" y="66903"/>
                  <a:pt x="134620" y="66611"/>
                </a:cubicBezTo>
                <a:close/>
                <a:moveTo>
                  <a:pt x="133553" y="62128"/>
                </a:moveTo>
                <a:cubicBezTo>
                  <a:pt x="133617" y="61823"/>
                  <a:pt x="133693" y="61506"/>
                  <a:pt x="134315" y="61671"/>
                </a:cubicBezTo>
                <a:cubicBezTo>
                  <a:pt x="134938" y="61836"/>
                  <a:pt x="134849" y="62141"/>
                  <a:pt x="134773" y="62458"/>
                </a:cubicBezTo>
                <a:lnTo>
                  <a:pt x="132067" y="72758"/>
                </a:lnTo>
                <a:lnTo>
                  <a:pt x="136284" y="73037"/>
                </a:lnTo>
                <a:cubicBezTo>
                  <a:pt x="136614" y="73050"/>
                  <a:pt x="136919" y="73063"/>
                  <a:pt x="136894" y="73698"/>
                </a:cubicBezTo>
                <a:cubicBezTo>
                  <a:pt x="136855" y="74358"/>
                  <a:pt x="136538" y="74320"/>
                  <a:pt x="136208" y="74307"/>
                </a:cubicBezTo>
                <a:lnTo>
                  <a:pt x="131217" y="73977"/>
                </a:lnTo>
                <a:cubicBezTo>
                  <a:pt x="130836" y="73965"/>
                  <a:pt x="127280" y="73558"/>
                  <a:pt x="127369" y="73177"/>
                </a:cubicBezTo>
                <a:lnTo>
                  <a:pt x="130937" y="72060"/>
                </a:lnTo>
                <a:close/>
                <a:moveTo>
                  <a:pt x="150127" y="47765"/>
                </a:moveTo>
                <a:cubicBezTo>
                  <a:pt x="150279" y="47498"/>
                  <a:pt x="150419" y="47218"/>
                  <a:pt x="150990" y="47523"/>
                </a:cubicBezTo>
                <a:cubicBezTo>
                  <a:pt x="151549" y="47815"/>
                  <a:pt x="151397" y="48107"/>
                  <a:pt x="151232" y="48387"/>
                </a:cubicBezTo>
                <a:cubicBezTo>
                  <a:pt x="149441" y="51663"/>
                  <a:pt x="147790" y="54889"/>
                  <a:pt x="146736" y="57950"/>
                </a:cubicBezTo>
                <a:cubicBezTo>
                  <a:pt x="145669" y="60922"/>
                  <a:pt x="145187" y="63728"/>
                  <a:pt x="145657" y="66205"/>
                </a:cubicBezTo>
                <a:cubicBezTo>
                  <a:pt x="145720" y="66510"/>
                  <a:pt x="145784" y="66827"/>
                  <a:pt x="145148" y="66954"/>
                </a:cubicBezTo>
                <a:cubicBezTo>
                  <a:pt x="144539" y="67069"/>
                  <a:pt x="144475" y="66764"/>
                  <a:pt x="144399" y="66446"/>
                </a:cubicBezTo>
                <a:cubicBezTo>
                  <a:pt x="143891" y="63728"/>
                  <a:pt x="144399" y="60693"/>
                  <a:pt x="145530" y="57518"/>
                </a:cubicBezTo>
                <a:cubicBezTo>
                  <a:pt x="146622" y="54407"/>
                  <a:pt x="148298" y="51105"/>
                  <a:pt x="150127" y="47765"/>
                </a:cubicBezTo>
                <a:moveTo>
                  <a:pt x="141567" y="68923"/>
                </a:moveTo>
                <a:cubicBezTo>
                  <a:pt x="141719" y="68656"/>
                  <a:pt x="141859" y="68377"/>
                  <a:pt x="142431" y="68669"/>
                </a:cubicBezTo>
                <a:cubicBezTo>
                  <a:pt x="143002" y="68961"/>
                  <a:pt x="142863" y="69240"/>
                  <a:pt x="142710" y="69532"/>
                </a:cubicBezTo>
                <a:cubicBezTo>
                  <a:pt x="142240" y="70421"/>
                  <a:pt x="141910" y="71209"/>
                  <a:pt x="141745" y="71856"/>
                </a:cubicBezTo>
                <a:cubicBezTo>
                  <a:pt x="141669" y="72199"/>
                  <a:pt x="141618" y="72517"/>
                  <a:pt x="141656" y="72771"/>
                </a:cubicBezTo>
                <a:lnTo>
                  <a:pt x="144323" y="72656"/>
                </a:lnTo>
                <a:cubicBezTo>
                  <a:pt x="144310" y="72085"/>
                  <a:pt x="144399" y="71539"/>
                  <a:pt x="144564" y="70993"/>
                </a:cubicBezTo>
                <a:cubicBezTo>
                  <a:pt x="144844" y="70066"/>
                  <a:pt x="145352" y="69227"/>
                  <a:pt x="145847" y="68542"/>
                </a:cubicBezTo>
                <a:cubicBezTo>
                  <a:pt x="146050" y="68288"/>
                  <a:pt x="146241" y="68021"/>
                  <a:pt x="146749" y="68427"/>
                </a:cubicBezTo>
                <a:cubicBezTo>
                  <a:pt x="147269" y="68821"/>
                  <a:pt x="147079" y="69062"/>
                  <a:pt x="146888" y="69316"/>
                </a:cubicBezTo>
                <a:cubicBezTo>
                  <a:pt x="146444" y="69901"/>
                  <a:pt x="146012" y="70624"/>
                  <a:pt x="145784" y="71374"/>
                </a:cubicBezTo>
                <a:cubicBezTo>
                  <a:pt x="145606" y="71958"/>
                  <a:pt x="145542" y="72555"/>
                  <a:pt x="145657" y="73126"/>
                </a:cubicBezTo>
                <a:cubicBezTo>
                  <a:pt x="145745" y="73507"/>
                  <a:pt x="145428" y="73901"/>
                  <a:pt x="145060" y="73901"/>
                </a:cubicBezTo>
                <a:lnTo>
                  <a:pt x="141199" y="74066"/>
                </a:lnTo>
                <a:cubicBezTo>
                  <a:pt x="140996" y="74079"/>
                  <a:pt x="138710" y="74257"/>
                  <a:pt x="138633" y="74104"/>
                </a:cubicBezTo>
                <a:cubicBezTo>
                  <a:pt x="138367" y="73507"/>
                  <a:pt x="140297" y="72402"/>
                  <a:pt x="140513" y="71552"/>
                </a:cubicBezTo>
                <a:cubicBezTo>
                  <a:pt x="140691" y="70790"/>
                  <a:pt x="141072" y="69901"/>
                  <a:pt x="141567" y="68923"/>
                </a:cubicBezTo>
                <a:moveTo>
                  <a:pt x="154635" y="57670"/>
                </a:moveTo>
                <a:cubicBezTo>
                  <a:pt x="155093" y="56947"/>
                  <a:pt x="157252" y="57175"/>
                  <a:pt x="156528" y="58280"/>
                </a:cubicBezTo>
                <a:cubicBezTo>
                  <a:pt x="155702" y="59563"/>
                  <a:pt x="154966" y="60858"/>
                  <a:pt x="154331" y="62166"/>
                </a:cubicBezTo>
                <a:cubicBezTo>
                  <a:pt x="153708" y="63449"/>
                  <a:pt x="153188" y="64757"/>
                  <a:pt x="152730" y="66040"/>
                </a:cubicBezTo>
                <a:cubicBezTo>
                  <a:pt x="152641" y="66357"/>
                  <a:pt x="152527" y="66649"/>
                  <a:pt x="151918" y="66446"/>
                </a:cubicBezTo>
                <a:cubicBezTo>
                  <a:pt x="151321" y="66243"/>
                  <a:pt x="151410" y="65926"/>
                  <a:pt x="151524" y="65633"/>
                </a:cubicBezTo>
                <a:cubicBezTo>
                  <a:pt x="151981" y="64300"/>
                  <a:pt x="152540" y="62966"/>
                  <a:pt x="153188" y="61607"/>
                </a:cubicBezTo>
                <a:cubicBezTo>
                  <a:pt x="153835" y="60274"/>
                  <a:pt x="153759" y="59004"/>
                  <a:pt x="154635" y="57670"/>
                </a:cubicBezTo>
                <a:moveTo>
                  <a:pt x="163830" y="42735"/>
                </a:moveTo>
                <a:cubicBezTo>
                  <a:pt x="164021" y="42469"/>
                  <a:pt x="164173" y="42189"/>
                  <a:pt x="164719" y="42532"/>
                </a:cubicBezTo>
                <a:cubicBezTo>
                  <a:pt x="165253" y="42888"/>
                  <a:pt x="165088" y="43142"/>
                  <a:pt x="164922" y="43421"/>
                </a:cubicBezTo>
                <a:cubicBezTo>
                  <a:pt x="160058" y="51155"/>
                  <a:pt x="157645" y="59436"/>
                  <a:pt x="158014" y="65405"/>
                </a:cubicBezTo>
                <a:cubicBezTo>
                  <a:pt x="158128" y="67107"/>
                  <a:pt x="158458" y="68580"/>
                  <a:pt x="159030" y="69812"/>
                </a:cubicBezTo>
                <a:cubicBezTo>
                  <a:pt x="159563" y="70993"/>
                  <a:pt x="160338" y="71933"/>
                  <a:pt x="161328" y="72555"/>
                </a:cubicBezTo>
                <a:cubicBezTo>
                  <a:pt x="162370" y="73215"/>
                  <a:pt x="163691" y="73545"/>
                  <a:pt x="165303" y="73418"/>
                </a:cubicBezTo>
                <a:cubicBezTo>
                  <a:pt x="165634" y="73406"/>
                  <a:pt x="165951" y="73393"/>
                  <a:pt x="165989" y="74028"/>
                </a:cubicBezTo>
                <a:cubicBezTo>
                  <a:pt x="166015" y="74676"/>
                  <a:pt x="165710" y="74701"/>
                  <a:pt x="165392" y="74714"/>
                </a:cubicBezTo>
                <a:cubicBezTo>
                  <a:pt x="163513" y="74828"/>
                  <a:pt x="161938" y="74435"/>
                  <a:pt x="160643" y="73634"/>
                </a:cubicBezTo>
                <a:lnTo>
                  <a:pt x="160630" y="73634"/>
                </a:lnTo>
                <a:cubicBezTo>
                  <a:pt x="160630" y="73647"/>
                  <a:pt x="160630" y="73698"/>
                  <a:pt x="160617" y="73736"/>
                </a:cubicBezTo>
                <a:cubicBezTo>
                  <a:pt x="160477" y="74358"/>
                  <a:pt x="160160" y="74295"/>
                  <a:pt x="159855" y="74231"/>
                </a:cubicBezTo>
                <a:cubicBezTo>
                  <a:pt x="158877" y="74028"/>
                  <a:pt x="157696" y="73926"/>
                  <a:pt x="156477" y="73825"/>
                </a:cubicBezTo>
                <a:cubicBezTo>
                  <a:pt x="155296" y="73723"/>
                  <a:pt x="154089" y="73622"/>
                  <a:pt x="152972" y="73393"/>
                </a:cubicBezTo>
                <a:cubicBezTo>
                  <a:pt x="152413" y="73266"/>
                  <a:pt x="152311" y="72415"/>
                  <a:pt x="152845" y="72174"/>
                </a:cubicBezTo>
                <a:cubicBezTo>
                  <a:pt x="153594" y="71844"/>
                  <a:pt x="153607" y="71361"/>
                  <a:pt x="153950" y="70790"/>
                </a:cubicBezTo>
                <a:cubicBezTo>
                  <a:pt x="154305" y="70167"/>
                  <a:pt x="154966" y="69431"/>
                  <a:pt x="154877" y="68656"/>
                </a:cubicBezTo>
                <a:cubicBezTo>
                  <a:pt x="154851" y="68339"/>
                  <a:pt x="154813" y="68021"/>
                  <a:pt x="155436" y="67957"/>
                </a:cubicBezTo>
                <a:cubicBezTo>
                  <a:pt x="156083" y="67881"/>
                  <a:pt x="156109" y="68199"/>
                  <a:pt x="156159" y="68529"/>
                </a:cubicBezTo>
                <a:cubicBezTo>
                  <a:pt x="156274" y="69570"/>
                  <a:pt x="156083" y="70574"/>
                  <a:pt x="155588" y="71425"/>
                </a:cubicBezTo>
                <a:cubicBezTo>
                  <a:pt x="155372" y="71768"/>
                  <a:pt x="155131" y="72085"/>
                  <a:pt x="154826" y="72377"/>
                </a:cubicBezTo>
                <a:cubicBezTo>
                  <a:pt x="155397" y="72428"/>
                  <a:pt x="155994" y="72504"/>
                  <a:pt x="156604" y="72542"/>
                </a:cubicBezTo>
                <a:cubicBezTo>
                  <a:pt x="157645" y="72631"/>
                  <a:pt x="158687" y="72720"/>
                  <a:pt x="159665" y="72885"/>
                </a:cubicBezTo>
                <a:cubicBezTo>
                  <a:pt x="158928" y="72199"/>
                  <a:pt x="158331" y="71361"/>
                  <a:pt x="157849" y="70345"/>
                </a:cubicBezTo>
                <a:cubicBezTo>
                  <a:pt x="157239" y="68973"/>
                  <a:pt x="156858" y="67335"/>
                  <a:pt x="156744" y="65481"/>
                </a:cubicBezTo>
                <a:cubicBezTo>
                  <a:pt x="156350" y="59296"/>
                  <a:pt x="158826" y="50698"/>
                  <a:pt x="163830" y="42735"/>
                </a:cubicBezTo>
                <a:moveTo>
                  <a:pt x="149251" y="72237"/>
                </a:moveTo>
                <a:cubicBezTo>
                  <a:pt x="149009" y="72009"/>
                  <a:pt x="148806" y="71768"/>
                  <a:pt x="149276" y="71336"/>
                </a:cubicBezTo>
                <a:cubicBezTo>
                  <a:pt x="149759" y="70917"/>
                  <a:pt x="149962" y="71145"/>
                  <a:pt x="150190" y="71386"/>
                </a:cubicBezTo>
                <a:cubicBezTo>
                  <a:pt x="150470" y="71704"/>
                  <a:pt x="151168" y="71132"/>
                  <a:pt x="151473" y="71514"/>
                </a:cubicBezTo>
                <a:cubicBezTo>
                  <a:pt x="151753" y="71882"/>
                  <a:pt x="151613" y="73177"/>
                  <a:pt x="151867" y="73457"/>
                </a:cubicBezTo>
                <a:cubicBezTo>
                  <a:pt x="152248" y="73863"/>
                  <a:pt x="151892" y="74587"/>
                  <a:pt x="151333" y="74523"/>
                </a:cubicBezTo>
                <a:cubicBezTo>
                  <a:pt x="150597" y="74435"/>
                  <a:pt x="149886" y="74346"/>
                  <a:pt x="149187" y="74244"/>
                </a:cubicBezTo>
                <a:cubicBezTo>
                  <a:pt x="148476" y="74142"/>
                  <a:pt x="147777" y="74053"/>
                  <a:pt x="147054" y="73965"/>
                </a:cubicBezTo>
                <a:cubicBezTo>
                  <a:pt x="146736" y="73926"/>
                  <a:pt x="146406" y="73901"/>
                  <a:pt x="146482" y="73266"/>
                </a:cubicBezTo>
                <a:cubicBezTo>
                  <a:pt x="146558" y="72631"/>
                  <a:pt x="146888" y="72656"/>
                  <a:pt x="147193" y="72695"/>
                </a:cubicBezTo>
                <a:cubicBezTo>
                  <a:pt x="147930" y="72771"/>
                  <a:pt x="148641" y="72872"/>
                  <a:pt x="149339" y="72974"/>
                </a:cubicBezTo>
                <a:cubicBezTo>
                  <a:pt x="149543" y="72999"/>
                  <a:pt x="149720" y="73037"/>
                  <a:pt x="149911" y="73050"/>
                </a:cubicBezTo>
                <a:cubicBezTo>
                  <a:pt x="149682" y="72758"/>
                  <a:pt x="149466" y="72479"/>
                  <a:pt x="149251" y="72237"/>
                </a:cubicBezTo>
                <a:moveTo>
                  <a:pt x="186499" y="73342"/>
                </a:moveTo>
                <a:cubicBezTo>
                  <a:pt x="186638" y="73342"/>
                  <a:pt x="187985" y="73342"/>
                  <a:pt x="187985" y="73495"/>
                </a:cubicBezTo>
                <a:cubicBezTo>
                  <a:pt x="187985" y="74180"/>
                  <a:pt x="193319" y="76162"/>
                  <a:pt x="192366" y="76657"/>
                </a:cubicBezTo>
                <a:cubicBezTo>
                  <a:pt x="192214" y="76657"/>
                  <a:pt x="191757" y="77571"/>
                  <a:pt x="191757" y="77711"/>
                </a:cubicBezTo>
                <a:cubicBezTo>
                  <a:pt x="191757" y="77711"/>
                  <a:pt x="191604" y="78460"/>
                  <a:pt x="191604" y="78778"/>
                </a:cubicBezTo>
                <a:cubicBezTo>
                  <a:pt x="191604" y="79070"/>
                  <a:pt x="191452" y="78778"/>
                  <a:pt x="191452" y="78778"/>
                </a:cubicBezTo>
                <a:lnTo>
                  <a:pt x="190258" y="78321"/>
                </a:lnTo>
                <a:lnTo>
                  <a:pt x="189648" y="78003"/>
                </a:lnTo>
                <a:cubicBezTo>
                  <a:pt x="189051" y="74295"/>
                  <a:pt x="186080" y="74473"/>
                  <a:pt x="186499" y="73342"/>
                </a:cubicBezTo>
                <a:moveTo>
                  <a:pt x="165684" y="58940"/>
                </a:moveTo>
                <a:cubicBezTo>
                  <a:pt x="165723" y="58623"/>
                  <a:pt x="165761" y="58293"/>
                  <a:pt x="166396" y="58382"/>
                </a:cubicBezTo>
                <a:cubicBezTo>
                  <a:pt x="167030" y="58445"/>
                  <a:pt x="166979" y="58775"/>
                  <a:pt x="166953" y="59080"/>
                </a:cubicBezTo>
                <a:cubicBezTo>
                  <a:pt x="166307" y="64376"/>
                  <a:pt x="166446" y="67881"/>
                  <a:pt x="167322" y="69583"/>
                </a:cubicBezTo>
                <a:cubicBezTo>
                  <a:pt x="167601" y="70104"/>
                  <a:pt x="166332" y="70345"/>
                  <a:pt x="165824" y="70040"/>
                </a:cubicBezTo>
                <a:lnTo>
                  <a:pt x="163563" y="68593"/>
                </a:lnTo>
                <a:cubicBezTo>
                  <a:pt x="163297" y="68427"/>
                  <a:pt x="163030" y="68262"/>
                  <a:pt x="163360" y="67716"/>
                </a:cubicBezTo>
                <a:cubicBezTo>
                  <a:pt x="163703" y="67183"/>
                  <a:pt x="163983" y="67348"/>
                  <a:pt x="164249" y="67526"/>
                </a:cubicBezTo>
                <a:lnTo>
                  <a:pt x="165595" y="68377"/>
                </a:lnTo>
                <a:cubicBezTo>
                  <a:pt x="165151" y="66256"/>
                  <a:pt x="165189" y="63106"/>
                  <a:pt x="165684" y="58940"/>
                </a:cubicBezTo>
                <a:moveTo>
                  <a:pt x="176961" y="38582"/>
                </a:moveTo>
                <a:cubicBezTo>
                  <a:pt x="177240" y="38392"/>
                  <a:pt x="177494" y="38240"/>
                  <a:pt x="177837" y="38773"/>
                </a:cubicBezTo>
                <a:cubicBezTo>
                  <a:pt x="178180" y="39306"/>
                  <a:pt x="177913" y="39471"/>
                  <a:pt x="177647" y="39649"/>
                </a:cubicBezTo>
                <a:cubicBezTo>
                  <a:pt x="174980" y="41364"/>
                  <a:pt x="173253" y="43662"/>
                  <a:pt x="172503" y="46520"/>
                </a:cubicBezTo>
                <a:cubicBezTo>
                  <a:pt x="172427" y="46825"/>
                  <a:pt x="172338" y="47130"/>
                  <a:pt x="171729" y="46977"/>
                </a:cubicBezTo>
                <a:cubicBezTo>
                  <a:pt x="171106" y="46812"/>
                  <a:pt x="171195" y="46494"/>
                  <a:pt x="171259" y="46190"/>
                </a:cubicBezTo>
                <a:cubicBezTo>
                  <a:pt x="172110" y="43002"/>
                  <a:pt x="174002" y="40475"/>
                  <a:pt x="176961" y="38582"/>
                </a:cubicBezTo>
                <a:moveTo>
                  <a:pt x="169760" y="51676"/>
                </a:moveTo>
                <a:cubicBezTo>
                  <a:pt x="169798" y="51371"/>
                  <a:pt x="169836" y="51041"/>
                  <a:pt x="170471" y="51143"/>
                </a:cubicBezTo>
                <a:cubicBezTo>
                  <a:pt x="171106" y="51244"/>
                  <a:pt x="171056" y="51549"/>
                  <a:pt x="171005" y="51867"/>
                </a:cubicBezTo>
                <a:cubicBezTo>
                  <a:pt x="170471" y="55499"/>
                  <a:pt x="170128" y="58890"/>
                  <a:pt x="170039" y="61963"/>
                </a:cubicBezTo>
                <a:cubicBezTo>
                  <a:pt x="169951" y="65036"/>
                  <a:pt x="170116" y="67805"/>
                  <a:pt x="170548" y="70193"/>
                </a:cubicBezTo>
                <a:cubicBezTo>
                  <a:pt x="170611" y="70523"/>
                  <a:pt x="170662" y="70828"/>
                  <a:pt x="170039" y="70942"/>
                </a:cubicBezTo>
                <a:cubicBezTo>
                  <a:pt x="169430" y="71069"/>
                  <a:pt x="169366" y="70752"/>
                  <a:pt x="169303" y="70447"/>
                </a:cubicBezTo>
                <a:cubicBezTo>
                  <a:pt x="168846" y="67932"/>
                  <a:pt x="168668" y="65087"/>
                  <a:pt x="168757" y="61938"/>
                </a:cubicBezTo>
                <a:cubicBezTo>
                  <a:pt x="168858" y="58801"/>
                  <a:pt x="169201" y="55385"/>
                  <a:pt x="169760" y="51676"/>
                </a:cubicBezTo>
                <a:moveTo>
                  <a:pt x="186054" y="42113"/>
                </a:moveTo>
                <a:cubicBezTo>
                  <a:pt x="186283" y="41897"/>
                  <a:pt x="186511" y="41669"/>
                  <a:pt x="186943" y="42138"/>
                </a:cubicBezTo>
                <a:cubicBezTo>
                  <a:pt x="187388" y="42608"/>
                  <a:pt x="186410" y="43040"/>
                  <a:pt x="186181" y="43269"/>
                </a:cubicBezTo>
                <a:cubicBezTo>
                  <a:pt x="182727" y="46545"/>
                  <a:pt x="181101" y="50254"/>
                  <a:pt x="179793" y="54813"/>
                </a:cubicBezTo>
                <a:cubicBezTo>
                  <a:pt x="178485" y="59410"/>
                  <a:pt x="178282" y="64643"/>
                  <a:pt x="179145" y="70523"/>
                </a:cubicBezTo>
                <a:cubicBezTo>
                  <a:pt x="179209" y="70929"/>
                  <a:pt x="178828" y="71310"/>
                  <a:pt x="178422" y="71260"/>
                </a:cubicBezTo>
                <a:lnTo>
                  <a:pt x="174815" y="70802"/>
                </a:lnTo>
                <a:cubicBezTo>
                  <a:pt x="174421" y="70752"/>
                  <a:pt x="174167" y="70332"/>
                  <a:pt x="174294" y="69951"/>
                </a:cubicBezTo>
                <a:cubicBezTo>
                  <a:pt x="175666" y="66014"/>
                  <a:pt x="176263" y="61607"/>
                  <a:pt x="176859" y="57226"/>
                </a:cubicBezTo>
                <a:cubicBezTo>
                  <a:pt x="177037" y="55842"/>
                  <a:pt x="177240" y="54457"/>
                  <a:pt x="177431" y="53187"/>
                </a:cubicBezTo>
                <a:cubicBezTo>
                  <a:pt x="177482" y="52870"/>
                  <a:pt x="177533" y="52565"/>
                  <a:pt x="178142" y="52641"/>
                </a:cubicBezTo>
                <a:cubicBezTo>
                  <a:pt x="178777" y="52743"/>
                  <a:pt x="178726" y="53073"/>
                  <a:pt x="178688" y="53378"/>
                </a:cubicBezTo>
                <a:cubicBezTo>
                  <a:pt x="178625" y="53861"/>
                  <a:pt x="178536" y="54330"/>
                  <a:pt x="178472" y="54813"/>
                </a:cubicBezTo>
                <a:cubicBezTo>
                  <a:pt x="178510" y="54699"/>
                  <a:pt x="178536" y="54584"/>
                  <a:pt x="178574" y="54470"/>
                </a:cubicBezTo>
                <a:cubicBezTo>
                  <a:pt x="179945" y="49682"/>
                  <a:pt x="182409" y="45567"/>
                  <a:pt x="186054" y="42113"/>
                </a:cubicBezTo>
                <a:moveTo>
                  <a:pt x="177761" y="69888"/>
                </a:moveTo>
                <a:cubicBezTo>
                  <a:pt x="177431" y="67335"/>
                  <a:pt x="177304" y="64897"/>
                  <a:pt x="177355" y="62585"/>
                </a:cubicBezTo>
                <a:cubicBezTo>
                  <a:pt x="176961" y="64998"/>
                  <a:pt x="176466" y="67361"/>
                  <a:pt x="175742" y="69621"/>
                </a:cubicBezTo>
                <a:close/>
                <a:moveTo>
                  <a:pt x="191503" y="51587"/>
                </a:moveTo>
                <a:cubicBezTo>
                  <a:pt x="191744" y="51384"/>
                  <a:pt x="191985" y="51168"/>
                  <a:pt x="192391" y="51663"/>
                </a:cubicBezTo>
                <a:cubicBezTo>
                  <a:pt x="192798" y="52146"/>
                  <a:pt x="192557" y="52375"/>
                  <a:pt x="192315" y="52565"/>
                </a:cubicBezTo>
                <a:cubicBezTo>
                  <a:pt x="189813" y="54686"/>
                  <a:pt x="188302" y="59144"/>
                  <a:pt x="187146" y="64186"/>
                </a:cubicBezTo>
                <a:cubicBezTo>
                  <a:pt x="186981" y="64897"/>
                  <a:pt x="185940" y="66167"/>
                  <a:pt x="186677" y="66370"/>
                </a:cubicBezTo>
                <a:cubicBezTo>
                  <a:pt x="190804" y="67399"/>
                  <a:pt x="186931" y="69570"/>
                  <a:pt x="185699" y="71336"/>
                </a:cubicBezTo>
                <a:cubicBezTo>
                  <a:pt x="185661" y="71488"/>
                  <a:pt x="185648" y="71653"/>
                  <a:pt x="185610" y="71793"/>
                </a:cubicBezTo>
                <a:cubicBezTo>
                  <a:pt x="185495" y="72415"/>
                  <a:pt x="184365" y="72314"/>
                  <a:pt x="184340" y="71679"/>
                </a:cubicBezTo>
                <a:cubicBezTo>
                  <a:pt x="184302" y="68821"/>
                  <a:pt x="184441" y="65506"/>
                  <a:pt x="184898" y="61887"/>
                </a:cubicBezTo>
                <a:cubicBezTo>
                  <a:pt x="185407" y="58725"/>
                  <a:pt x="185953" y="55499"/>
                  <a:pt x="186765" y="52222"/>
                </a:cubicBezTo>
                <a:cubicBezTo>
                  <a:pt x="186854" y="51905"/>
                  <a:pt x="186931" y="51600"/>
                  <a:pt x="187553" y="51765"/>
                </a:cubicBezTo>
                <a:cubicBezTo>
                  <a:pt x="188162" y="51917"/>
                  <a:pt x="188099" y="52235"/>
                  <a:pt x="188010" y="52552"/>
                </a:cubicBezTo>
                <a:cubicBezTo>
                  <a:pt x="187121" y="55842"/>
                  <a:pt x="186537" y="59042"/>
                  <a:pt x="186168" y="62052"/>
                </a:cubicBezTo>
                <a:cubicBezTo>
                  <a:pt x="186105" y="62535"/>
                  <a:pt x="186054" y="63017"/>
                  <a:pt x="185991" y="63500"/>
                </a:cubicBezTo>
                <a:cubicBezTo>
                  <a:pt x="187197" y="58420"/>
                  <a:pt x="188810" y="53861"/>
                  <a:pt x="191503" y="51587"/>
                </a:cubicBezTo>
                <a:moveTo>
                  <a:pt x="196989" y="58280"/>
                </a:moveTo>
                <a:cubicBezTo>
                  <a:pt x="197281" y="58420"/>
                  <a:pt x="197573" y="58547"/>
                  <a:pt x="197306" y="59131"/>
                </a:cubicBezTo>
                <a:cubicBezTo>
                  <a:pt x="197040" y="59715"/>
                  <a:pt x="196748" y="59563"/>
                  <a:pt x="196443" y="59436"/>
                </a:cubicBezTo>
                <a:cubicBezTo>
                  <a:pt x="194563" y="58572"/>
                  <a:pt x="193547" y="58814"/>
                  <a:pt x="193458" y="60198"/>
                </a:cubicBezTo>
                <a:cubicBezTo>
                  <a:pt x="193306" y="62077"/>
                  <a:pt x="193839" y="65608"/>
                  <a:pt x="195960" y="70612"/>
                </a:cubicBezTo>
                <a:cubicBezTo>
                  <a:pt x="196087" y="70904"/>
                  <a:pt x="196659" y="71120"/>
                  <a:pt x="196087" y="71361"/>
                </a:cubicBezTo>
                <a:cubicBezTo>
                  <a:pt x="195490" y="71615"/>
                  <a:pt x="194525" y="70790"/>
                  <a:pt x="194411" y="70485"/>
                </a:cubicBezTo>
                <a:cubicBezTo>
                  <a:pt x="192214" y="65290"/>
                  <a:pt x="192023" y="62179"/>
                  <a:pt x="192163" y="60083"/>
                </a:cubicBezTo>
                <a:cubicBezTo>
                  <a:pt x="192366" y="57493"/>
                  <a:pt x="193979" y="56908"/>
                  <a:pt x="196989" y="58280"/>
                </a:cubicBezTo>
                <a:moveTo>
                  <a:pt x="137910" y="112217"/>
                </a:moveTo>
                <a:cubicBezTo>
                  <a:pt x="137630" y="112090"/>
                  <a:pt x="137325" y="111976"/>
                  <a:pt x="137579" y="111379"/>
                </a:cubicBezTo>
                <a:cubicBezTo>
                  <a:pt x="137846" y="110795"/>
                  <a:pt x="138138" y="110922"/>
                  <a:pt x="138430" y="111049"/>
                </a:cubicBezTo>
                <a:cubicBezTo>
                  <a:pt x="140754" y="112052"/>
                  <a:pt x="143129" y="113017"/>
                  <a:pt x="145606" y="113906"/>
                </a:cubicBezTo>
                <a:cubicBezTo>
                  <a:pt x="148069" y="114782"/>
                  <a:pt x="150610" y="115583"/>
                  <a:pt x="153238" y="116294"/>
                </a:cubicBezTo>
                <a:cubicBezTo>
                  <a:pt x="153531" y="116383"/>
                  <a:pt x="153835" y="116459"/>
                  <a:pt x="153683" y="117081"/>
                </a:cubicBezTo>
                <a:cubicBezTo>
                  <a:pt x="153518" y="117703"/>
                  <a:pt x="153213" y="117615"/>
                  <a:pt x="152895" y="117538"/>
                </a:cubicBezTo>
                <a:cubicBezTo>
                  <a:pt x="150229" y="116802"/>
                  <a:pt x="147663" y="115989"/>
                  <a:pt x="145174" y="115113"/>
                </a:cubicBezTo>
                <a:cubicBezTo>
                  <a:pt x="142697" y="114211"/>
                  <a:pt x="140272" y="113246"/>
                  <a:pt x="137910" y="112217"/>
                </a:cubicBezTo>
                <a:moveTo>
                  <a:pt x="137770" y="115849"/>
                </a:moveTo>
                <a:cubicBezTo>
                  <a:pt x="137478" y="115709"/>
                  <a:pt x="137186" y="115595"/>
                  <a:pt x="137427" y="115011"/>
                </a:cubicBezTo>
                <a:cubicBezTo>
                  <a:pt x="137668" y="114427"/>
                  <a:pt x="137960" y="114541"/>
                  <a:pt x="138252" y="114668"/>
                </a:cubicBezTo>
                <a:cubicBezTo>
                  <a:pt x="140818" y="115760"/>
                  <a:pt x="143332" y="116687"/>
                  <a:pt x="145784" y="117424"/>
                </a:cubicBezTo>
                <a:cubicBezTo>
                  <a:pt x="148247" y="118148"/>
                  <a:pt x="150660" y="118694"/>
                  <a:pt x="152997" y="118986"/>
                </a:cubicBezTo>
                <a:cubicBezTo>
                  <a:pt x="153315" y="119037"/>
                  <a:pt x="153632" y="119075"/>
                  <a:pt x="153543" y="119697"/>
                </a:cubicBezTo>
                <a:cubicBezTo>
                  <a:pt x="153467" y="120345"/>
                  <a:pt x="153162" y="120307"/>
                  <a:pt x="152832" y="120256"/>
                </a:cubicBezTo>
                <a:cubicBezTo>
                  <a:pt x="150419" y="119951"/>
                  <a:pt x="147942" y="119405"/>
                  <a:pt x="145428" y="118656"/>
                </a:cubicBezTo>
                <a:cubicBezTo>
                  <a:pt x="142926" y="117907"/>
                  <a:pt x="140361" y="116954"/>
                  <a:pt x="137770" y="115849"/>
                </a:cubicBezTo>
                <a:moveTo>
                  <a:pt x="146215" y="102248"/>
                </a:moveTo>
                <a:cubicBezTo>
                  <a:pt x="145898" y="102146"/>
                  <a:pt x="145593" y="102032"/>
                  <a:pt x="145809" y="101422"/>
                </a:cubicBezTo>
                <a:cubicBezTo>
                  <a:pt x="146012" y="100825"/>
                  <a:pt x="146317" y="100927"/>
                  <a:pt x="146622" y="101041"/>
                </a:cubicBezTo>
                <a:cubicBezTo>
                  <a:pt x="150140" y="102248"/>
                  <a:pt x="153607" y="103352"/>
                  <a:pt x="156985" y="104330"/>
                </a:cubicBezTo>
                <a:cubicBezTo>
                  <a:pt x="160350" y="105308"/>
                  <a:pt x="163652" y="106172"/>
                  <a:pt x="166877" y="106883"/>
                </a:cubicBezTo>
                <a:cubicBezTo>
                  <a:pt x="167195" y="106934"/>
                  <a:pt x="167499" y="106997"/>
                  <a:pt x="167373" y="107645"/>
                </a:cubicBezTo>
                <a:cubicBezTo>
                  <a:pt x="167245" y="108255"/>
                  <a:pt x="166928" y="108191"/>
                  <a:pt x="166612" y="108128"/>
                </a:cubicBezTo>
                <a:cubicBezTo>
                  <a:pt x="163398" y="107429"/>
                  <a:pt x="160058" y="106553"/>
                  <a:pt x="156629" y="105562"/>
                </a:cubicBezTo>
                <a:cubicBezTo>
                  <a:pt x="153213" y="104559"/>
                  <a:pt x="149720" y="103454"/>
                  <a:pt x="146215" y="102248"/>
                </a:cubicBezTo>
                <a:moveTo>
                  <a:pt x="152730" y="100292"/>
                </a:moveTo>
                <a:cubicBezTo>
                  <a:pt x="152426" y="100190"/>
                  <a:pt x="152134" y="100076"/>
                  <a:pt x="152324" y="99479"/>
                </a:cubicBezTo>
                <a:cubicBezTo>
                  <a:pt x="152540" y="98869"/>
                  <a:pt x="152845" y="98971"/>
                  <a:pt x="153137" y="99085"/>
                </a:cubicBezTo>
                <a:cubicBezTo>
                  <a:pt x="156083" y="100076"/>
                  <a:pt x="159004" y="101041"/>
                  <a:pt x="161951" y="101930"/>
                </a:cubicBezTo>
                <a:cubicBezTo>
                  <a:pt x="164884" y="102819"/>
                  <a:pt x="167792" y="103632"/>
                  <a:pt x="170713" y="104330"/>
                </a:cubicBezTo>
                <a:cubicBezTo>
                  <a:pt x="171043" y="104394"/>
                  <a:pt x="171348" y="104483"/>
                  <a:pt x="171208" y="105092"/>
                </a:cubicBezTo>
                <a:cubicBezTo>
                  <a:pt x="171043" y="105715"/>
                  <a:pt x="170725" y="105638"/>
                  <a:pt x="170420" y="105575"/>
                </a:cubicBezTo>
                <a:cubicBezTo>
                  <a:pt x="167474" y="104851"/>
                  <a:pt x="164516" y="104038"/>
                  <a:pt x="161570" y="103162"/>
                </a:cubicBezTo>
                <a:cubicBezTo>
                  <a:pt x="158636" y="102260"/>
                  <a:pt x="155689" y="101308"/>
                  <a:pt x="152730" y="100292"/>
                </a:cubicBezTo>
                <a:moveTo>
                  <a:pt x="158369" y="97637"/>
                </a:moveTo>
                <a:cubicBezTo>
                  <a:pt x="158102" y="97498"/>
                  <a:pt x="157798" y="97371"/>
                  <a:pt x="158064" y="96787"/>
                </a:cubicBezTo>
                <a:cubicBezTo>
                  <a:pt x="158331" y="96215"/>
                  <a:pt x="158623" y="96342"/>
                  <a:pt x="158915" y="96482"/>
                </a:cubicBezTo>
                <a:cubicBezTo>
                  <a:pt x="160414" y="97155"/>
                  <a:pt x="163309" y="97955"/>
                  <a:pt x="166497" y="98691"/>
                </a:cubicBezTo>
                <a:cubicBezTo>
                  <a:pt x="170725" y="99682"/>
                  <a:pt x="175462" y="100571"/>
                  <a:pt x="178015" y="100927"/>
                </a:cubicBezTo>
                <a:cubicBezTo>
                  <a:pt x="178333" y="100978"/>
                  <a:pt x="178650" y="101028"/>
                  <a:pt x="178549" y="101651"/>
                </a:cubicBezTo>
                <a:cubicBezTo>
                  <a:pt x="178472" y="102286"/>
                  <a:pt x="178167" y="102248"/>
                  <a:pt x="177837" y="102197"/>
                </a:cubicBezTo>
                <a:cubicBezTo>
                  <a:pt x="175247" y="101841"/>
                  <a:pt x="170471" y="100939"/>
                  <a:pt x="166205" y="99949"/>
                </a:cubicBezTo>
                <a:cubicBezTo>
                  <a:pt x="162954" y="99187"/>
                  <a:pt x="159969" y="98361"/>
                  <a:pt x="158369" y="97637"/>
                </a:cubicBezTo>
                <a:moveTo>
                  <a:pt x="164491" y="96304"/>
                </a:moveTo>
                <a:cubicBezTo>
                  <a:pt x="164198" y="96190"/>
                  <a:pt x="163906" y="96063"/>
                  <a:pt x="164122" y="95466"/>
                </a:cubicBezTo>
                <a:cubicBezTo>
                  <a:pt x="164364" y="94882"/>
                  <a:pt x="164643" y="94996"/>
                  <a:pt x="164948" y="95110"/>
                </a:cubicBezTo>
                <a:cubicBezTo>
                  <a:pt x="166129" y="95555"/>
                  <a:pt x="167322" y="96012"/>
                  <a:pt x="168554" y="96355"/>
                </a:cubicBezTo>
                <a:cubicBezTo>
                  <a:pt x="169735" y="96736"/>
                  <a:pt x="170967" y="97015"/>
                  <a:pt x="172237" y="97180"/>
                </a:cubicBezTo>
                <a:cubicBezTo>
                  <a:pt x="172541" y="97206"/>
                  <a:pt x="172859" y="97256"/>
                  <a:pt x="172783" y="97891"/>
                </a:cubicBezTo>
                <a:cubicBezTo>
                  <a:pt x="172706" y="98526"/>
                  <a:pt x="172389" y="98476"/>
                  <a:pt x="172071" y="98450"/>
                </a:cubicBezTo>
                <a:cubicBezTo>
                  <a:pt x="170725" y="98272"/>
                  <a:pt x="169443" y="97968"/>
                  <a:pt x="168173" y="97599"/>
                </a:cubicBezTo>
                <a:cubicBezTo>
                  <a:pt x="166928" y="97231"/>
                  <a:pt x="165710" y="96774"/>
                  <a:pt x="164491" y="96304"/>
                </a:cubicBezTo>
                <a:moveTo>
                  <a:pt x="192188" y="105918"/>
                </a:moveTo>
                <a:cubicBezTo>
                  <a:pt x="191871" y="105829"/>
                  <a:pt x="191579" y="105753"/>
                  <a:pt x="191744" y="105130"/>
                </a:cubicBezTo>
                <a:cubicBezTo>
                  <a:pt x="191922" y="104521"/>
                  <a:pt x="192226" y="104584"/>
                  <a:pt x="192518" y="104699"/>
                </a:cubicBezTo>
                <a:cubicBezTo>
                  <a:pt x="194106" y="105130"/>
                  <a:pt x="195820" y="106058"/>
                  <a:pt x="197624" y="107035"/>
                </a:cubicBezTo>
                <a:cubicBezTo>
                  <a:pt x="200278" y="108470"/>
                  <a:pt x="203161" y="110045"/>
                  <a:pt x="205917" y="110172"/>
                </a:cubicBezTo>
                <a:cubicBezTo>
                  <a:pt x="206247" y="110185"/>
                  <a:pt x="206577" y="110198"/>
                  <a:pt x="206539" y="110833"/>
                </a:cubicBezTo>
                <a:cubicBezTo>
                  <a:pt x="206514" y="111468"/>
                  <a:pt x="206184" y="111455"/>
                  <a:pt x="205879" y="111442"/>
                </a:cubicBezTo>
                <a:cubicBezTo>
                  <a:pt x="202805" y="111290"/>
                  <a:pt x="199808" y="109664"/>
                  <a:pt x="197027" y="108166"/>
                </a:cubicBezTo>
                <a:cubicBezTo>
                  <a:pt x="195274" y="107213"/>
                  <a:pt x="193636" y="106324"/>
                  <a:pt x="192188" y="105918"/>
                </a:cubicBezTo>
                <a:moveTo>
                  <a:pt x="195059" y="103302"/>
                </a:moveTo>
                <a:cubicBezTo>
                  <a:pt x="194792" y="103149"/>
                  <a:pt x="194500" y="102997"/>
                  <a:pt x="194805" y="102425"/>
                </a:cubicBezTo>
                <a:cubicBezTo>
                  <a:pt x="195109" y="101879"/>
                  <a:pt x="195389" y="102019"/>
                  <a:pt x="195668" y="102184"/>
                </a:cubicBezTo>
                <a:cubicBezTo>
                  <a:pt x="196532" y="102654"/>
                  <a:pt x="197421" y="103073"/>
                  <a:pt x="198310" y="103416"/>
                </a:cubicBezTo>
                <a:cubicBezTo>
                  <a:pt x="199199" y="103772"/>
                  <a:pt x="200113" y="104038"/>
                  <a:pt x="201053" y="104216"/>
                </a:cubicBezTo>
                <a:cubicBezTo>
                  <a:pt x="201383" y="104280"/>
                  <a:pt x="201675" y="104343"/>
                  <a:pt x="201574" y="104965"/>
                </a:cubicBezTo>
                <a:cubicBezTo>
                  <a:pt x="201459" y="105600"/>
                  <a:pt x="201129" y="105537"/>
                  <a:pt x="200824" y="105473"/>
                </a:cubicBezTo>
                <a:cubicBezTo>
                  <a:pt x="199796" y="105283"/>
                  <a:pt x="198805" y="104991"/>
                  <a:pt x="197853" y="104610"/>
                </a:cubicBezTo>
                <a:cubicBezTo>
                  <a:pt x="196900" y="104254"/>
                  <a:pt x="195960" y="103797"/>
                  <a:pt x="195059" y="103302"/>
                </a:cubicBezTo>
                <a:moveTo>
                  <a:pt x="204685" y="102260"/>
                </a:moveTo>
                <a:cubicBezTo>
                  <a:pt x="204990" y="102324"/>
                  <a:pt x="205307" y="102400"/>
                  <a:pt x="205168" y="103022"/>
                </a:cubicBezTo>
                <a:cubicBezTo>
                  <a:pt x="205041" y="103644"/>
                  <a:pt x="204736" y="103581"/>
                  <a:pt x="204418" y="103517"/>
                </a:cubicBezTo>
                <a:cubicBezTo>
                  <a:pt x="203618" y="103340"/>
                  <a:pt x="202856" y="103098"/>
                  <a:pt x="202120" y="102806"/>
                </a:cubicBezTo>
                <a:cubicBezTo>
                  <a:pt x="201409" y="102502"/>
                  <a:pt x="200710" y="102159"/>
                  <a:pt x="200024" y="101790"/>
                </a:cubicBezTo>
                <a:cubicBezTo>
                  <a:pt x="199745" y="101638"/>
                  <a:pt x="199465" y="101473"/>
                  <a:pt x="199783" y="100927"/>
                </a:cubicBezTo>
                <a:cubicBezTo>
                  <a:pt x="200088" y="100355"/>
                  <a:pt x="200367" y="100520"/>
                  <a:pt x="200634" y="100660"/>
                </a:cubicBezTo>
                <a:cubicBezTo>
                  <a:pt x="201282" y="101028"/>
                  <a:pt x="201929" y="101358"/>
                  <a:pt x="202615" y="101625"/>
                </a:cubicBezTo>
                <a:cubicBezTo>
                  <a:pt x="203263" y="101892"/>
                  <a:pt x="203961" y="102120"/>
                  <a:pt x="204685" y="102260"/>
                </a:cubicBezTo>
                <a:moveTo>
                  <a:pt x="102464" y="10846"/>
                </a:moveTo>
                <a:cubicBezTo>
                  <a:pt x="102667" y="10846"/>
                  <a:pt x="102629" y="11125"/>
                  <a:pt x="100254" y="9207"/>
                </a:cubicBezTo>
                <a:lnTo>
                  <a:pt x="101676" y="9207"/>
                </a:lnTo>
                <a:cubicBezTo>
                  <a:pt x="102299" y="9207"/>
                  <a:pt x="103810" y="10439"/>
                  <a:pt x="104585" y="11201"/>
                </a:cubicBezTo>
                <a:cubicBezTo>
                  <a:pt x="104940" y="11138"/>
                  <a:pt x="105321" y="11074"/>
                  <a:pt x="105677" y="11011"/>
                </a:cubicBezTo>
                <a:lnTo>
                  <a:pt x="106388" y="11011"/>
                </a:lnTo>
                <a:lnTo>
                  <a:pt x="106566" y="11011"/>
                </a:lnTo>
                <a:cubicBezTo>
                  <a:pt x="107290" y="11011"/>
                  <a:pt x="107925" y="11188"/>
                  <a:pt x="108573" y="11392"/>
                </a:cubicBezTo>
                <a:cubicBezTo>
                  <a:pt x="109157" y="11570"/>
                  <a:pt x="109766" y="11722"/>
                  <a:pt x="110389" y="11722"/>
                </a:cubicBezTo>
                <a:lnTo>
                  <a:pt x="110389" y="13017"/>
                </a:lnTo>
                <a:cubicBezTo>
                  <a:pt x="109601" y="13017"/>
                  <a:pt x="108903" y="12814"/>
                  <a:pt x="108242" y="12611"/>
                </a:cubicBezTo>
                <a:cubicBezTo>
                  <a:pt x="107696" y="12458"/>
                  <a:pt x="107175" y="12293"/>
                  <a:pt x="106667" y="12281"/>
                </a:cubicBezTo>
                <a:cubicBezTo>
                  <a:pt x="106655" y="12903"/>
                  <a:pt x="106617" y="13462"/>
                  <a:pt x="106591" y="14033"/>
                </a:cubicBezTo>
                <a:cubicBezTo>
                  <a:pt x="106541" y="14694"/>
                  <a:pt x="106490" y="15367"/>
                  <a:pt x="106490" y="16002"/>
                </a:cubicBezTo>
                <a:lnTo>
                  <a:pt x="105220" y="16002"/>
                </a:lnTo>
                <a:cubicBezTo>
                  <a:pt x="105220" y="15278"/>
                  <a:pt x="105258" y="14618"/>
                  <a:pt x="105309" y="13944"/>
                </a:cubicBezTo>
                <a:cubicBezTo>
                  <a:pt x="105334" y="13373"/>
                  <a:pt x="105385" y="12801"/>
                  <a:pt x="105398" y="12217"/>
                </a:cubicBezTo>
                <a:lnTo>
                  <a:pt x="105385" y="12217"/>
                </a:lnTo>
                <a:cubicBezTo>
                  <a:pt x="105118" y="12433"/>
                  <a:pt x="104851" y="12624"/>
                  <a:pt x="104585" y="12839"/>
                </a:cubicBezTo>
                <a:cubicBezTo>
                  <a:pt x="103962" y="12839"/>
                  <a:pt x="102235" y="13119"/>
                  <a:pt x="100953" y="13551"/>
                </a:cubicBezTo>
                <a:cubicBezTo>
                  <a:pt x="99949" y="13881"/>
                  <a:pt x="99581" y="14008"/>
                  <a:pt x="98514" y="14008"/>
                </a:cubicBezTo>
                <a:cubicBezTo>
                  <a:pt x="98514" y="13259"/>
                  <a:pt x="99403" y="12649"/>
                  <a:pt x="100546" y="12331"/>
                </a:cubicBezTo>
                <a:cubicBezTo>
                  <a:pt x="100838" y="12243"/>
                  <a:pt x="102248" y="11519"/>
                  <a:pt x="102464" y="10846"/>
                </a:cubicBezTo>
                <a:moveTo>
                  <a:pt x="118593" y="11125"/>
                </a:moveTo>
                <a:lnTo>
                  <a:pt x="117691" y="10668"/>
                </a:lnTo>
                <a:lnTo>
                  <a:pt x="117590" y="10490"/>
                </a:lnTo>
                <a:lnTo>
                  <a:pt x="117462" y="10211"/>
                </a:lnTo>
                <a:cubicBezTo>
                  <a:pt x="116954" y="9703"/>
                  <a:pt x="116548" y="9360"/>
                  <a:pt x="116129" y="9156"/>
                </a:cubicBezTo>
                <a:cubicBezTo>
                  <a:pt x="115710" y="8941"/>
                  <a:pt x="115227" y="8839"/>
                  <a:pt x="114541" y="8839"/>
                </a:cubicBezTo>
                <a:lnTo>
                  <a:pt x="114541" y="7556"/>
                </a:lnTo>
                <a:cubicBezTo>
                  <a:pt x="115431" y="7556"/>
                  <a:pt x="116091" y="7696"/>
                  <a:pt x="116713" y="8013"/>
                </a:cubicBezTo>
                <a:cubicBezTo>
                  <a:pt x="117297" y="8306"/>
                  <a:pt x="117793" y="8750"/>
                  <a:pt x="118440" y="9385"/>
                </a:cubicBezTo>
                <a:lnTo>
                  <a:pt x="118529" y="9449"/>
                </a:lnTo>
                <a:lnTo>
                  <a:pt x="118555" y="9550"/>
                </a:lnTo>
                <a:lnTo>
                  <a:pt x="118644" y="9728"/>
                </a:lnTo>
                <a:lnTo>
                  <a:pt x="119177" y="9982"/>
                </a:lnTo>
                <a:close/>
                <a:moveTo>
                  <a:pt x="110020" y="3581"/>
                </a:moveTo>
                <a:cubicBezTo>
                  <a:pt x="109144" y="3581"/>
                  <a:pt x="108280" y="3454"/>
                  <a:pt x="107404" y="3302"/>
                </a:cubicBezTo>
                <a:cubicBezTo>
                  <a:pt x="106591" y="3175"/>
                  <a:pt x="105753" y="3035"/>
                  <a:pt x="104940" y="3035"/>
                </a:cubicBezTo>
                <a:cubicBezTo>
                  <a:pt x="103607" y="3035"/>
                  <a:pt x="102019" y="5093"/>
                  <a:pt x="100864" y="6616"/>
                </a:cubicBezTo>
                <a:cubicBezTo>
                  <a:pt x="100597" y="6985"/>
                  <a:pt x="100330" y="7315"/>
                  <a:pt x="100102" y="7594"/>
                </a:cubicBezTo>
                <a:cubicBezTo>
                  <a:pt x="100102" y="7594"/>
                  <a:pt x="100114" y="7594"/>
                  <a:pt x="100127" y="7607"/>
                </a:cubicBezTo>
                <a:cubicBezTo>
                  <a:pt x="100381" y="7709"/>
                  <a:pt x="100749" y="7798"/>
                  <a:pt x="101194" y="7874"/>
                </a:cubicBezTo>
                <a:cubicBezTo>
                  <a:pt x="102934" y="8115"/>
                  <a:pt x="105639" y="7912"/>
                  <a:pt x="107303" y="7124"/>
                </a:cubicBezTo>
                <a:cubicBezTo>
                  <a:pt x="107455" y="7010"/>
                  <a:pt x="107722" y="6832"/>
                  <a:pt x="108014" y="6832"/>
                </a:cubicBezTo>
                <a:lnTo>
                  <a:pt x="108014" y="8026"/>
                </a:lnTo>
                <a:cubicBezTo>
                  <a:pt x="108052" y="8064"/>
                  <a:pt x="108090" y="8077"/>
                  <a:pt x="108115" y="8115"/>
                </a:cubicBezTo>
                <a:cubicBezTo>
                  <a:pt x="108090" y="8140"/>
                  <a:pt x="108077" y="8166"/>
                  <a:pt x="108039" y="8191"/>
                </a:cubicBezTo>
                <a:cubicBezTo>
                  <a:pt x="108001" y="8191"/>
                  <a:pt x="107976" y="8217"/>
                  <a:pt x="107963" y="8229"/>
                </a:cubicBezTo>
                <a:cubicBezTo>
                  <a:pt x="106071" y="9169"/>
                  <a:pt x="102985" y="9411"/>
                  <a:pt x="101016" y="9131"/>
                </a:cubicBezTo>
                <a:cubicBezTo>
                  <a:pt x="100457" y="9055"/>
                  <a:pt x="99975" y="8928"/>
                  <a:pt x="99606" y="8763"/>
                </a:cubicBezTo>
                <a:cubicBezTo>
                  <a:pt x="99073" y="8534"/>
                  <a:pt x="98755" y="8191"/>
                  <a:pt x="98717" y="7734"/>
                </a:cubicBezTo>
                <a:cubicBezTo>
                  <a:pt x="98705" y="7442"/>
                  <a:pt x="98794" y="7163"/>
                  <a:pt x="99022" y="6896"/>
                </a:cubicBezTo>
                <a:cubicBezTo>
                  <a:pt x="99276" y="6616"/>
                  <a:pt x="99543" y="6236"/>
                  <a:pt x="99860" y="5842"/>
                </a:cubicBezTo>
                <a:cubicBezTo>
                  <a:pt x="101168" y="4115"/>
                  <a:pt x="102972" y="1752"/>
                  <a:pt x="104940" y="1752"/>
                </a:cubicBezTo>
                <a:cubicBezTo>
                  <a:pt x="105842" y="1752"/>
                  <a:pt x="106718" y="1892"/>
                  <a:pt x="107595" y="2045"/>
                </a:cubicBezTo>
                <a:cubicBezTo>
                  <a:pt x="108420" y="2171"/>
                  <a:pt x="109233" y="2311"/>
                  <a:pt x="110020" y="2311"/>
                </a:cubicBezTo>
                <a:close/>
                <a:moveTo>
                  <a:pt x="108014" y="8026"/>
                </a:moveTo>
                <a:lnTo>
                  <a:pt x="108014" y="8115"/>
                </a:lnTo>
                <a:lnTo>
                  <a:pt x="108115" y="8115"/>
                </a:lnTo>
                <a:cubicBezTo>
                  <a:pt x="108090" y="8077"/>
                  <a:pt x="108052" y="8052"/>
                  <a:pt x="108014" y="8026"/>
                </a:cubicBezTo>
                <a:moveTo>
                  <a:pt x="91948" y="3073"/>
                </a:moveTo>
                <a:cubicBezTo>
                  <a:pt x="91478" y="3899"/>
                  <a:pt x="90869" y="4597"/>
                  <a:pt x="90208" y="5359"/>
                </a:cubicBezTo>
                <a:cubicBezTo>
                  <a:pt x="90208" y="5372"/>
                  <a:pt x="90196" y="5385"/>
                  <a:pt x="90196" y="5385"/>
                </a:cubicBezTo>
                <a:lnTo>
                  <a:pt x="89637" y="5943"/>
                </a:lnTo>
                <a:cubicBezTo>
                  <a:pt x="89548" y="6121"/>
                  <a:pt x="89472" y="6299"/>
                  <a:pt x="89395" y="6477"/>
                </a:cubicBezTo>
                <a:cubicBezTo>
                  <a:pt x="89027" y="6591"/>
                  <a:pt x="88672" y="6705"/>
                  <a:pt x="88316" y="6820"/>
                </a:cubicBezTo>
                <a:cubicBezTo>
                  <a:pt x="87935" y="6744"/>
                  <a:pt x="87579" y="6642"/>
                  <a:pt x="87224" y="6566"/>
                </a:cubicBezTo>
                <a:cubicBezTo>
                  <a:pt x="87478" y="6286"/>
                  <a:pt x="87745" y="6020"/>
                  <a:pt x="88024" y="5766"/>
                </a:cubicBezTo>
                <a:cubicBezTo>
                  <a:pt x="88075" y="5702"/>
                  <a:pt x="88138" y="5626"/>
                  <a:pt x="88202" y="5575"/>
                </a:cubicBezTo>
                <a:lnTo>
                  <a:pt x="89281" y="4496"/>
                </a:lnTo>
                <a:cubicBezTo>
                  <a:pt x="89878" y="3810"/>
                  <a:pt x="90437" y="3162"/>
                  <a:pt x="90818" y="2451"/>
                </a:cubicBezTo>
                <a:cubicBezTo>
                  <a:pt x="91707" y="0"/>
                  <a:pt x="92850" y="851"/>
                  <a:pt x="91948" y="3073"/>
                </a:cubicBezTo>
                <a:moveTo>
                  <a:pt x="81509" y="6934"/>
                </a:moveTo>
                <a:cubicBezTo>
                  <a:pt x="81509" y="8839"/>
                  <a:pt x="78867" y="11290"/>
                  <a:pt x="76289" y="13665"/>
                </a:cubicBezTo>
                <a:cubicBezTo>
                  <a:pt x="74435" y="15367"/>
                  <a:pt x="72632" y="17043"/>
                  <a:pt x="72022" y="18275"/>
                </a:cubicBezTo>
                <a:cubicBezTo>
                  <a:pt x="71920" y="18491"/>
                  <a:pt x="71793" y="18631"/>
                  <a:pt x="71730" y="18707"/>
                </a:cubicBezTo>
                <a:lnTo>
                  <a:pt x="71730" y="18720"/>
                </a:lnTo>
                <a:cubicBezTo>
                  <a:pt x="71654" y="18834"/>
                  <a:pt x="71603" y="18923"/>
                  <a:pt x="71527" y="18999"/>
                </a:cubicBezTo>
                <a:cubicBezTo>
                  <a:pt x="71450" y="18897"/>
                  <a:pt x="71349" y="18821"/>
                  <a:pt x="71260" y="18720"/>
                </a:cubicBezTo>
                <a:lnTo>
                  <a:pt x="71082" y="18720"/>
                </a:lnTo>
                <a:cubicBezTo>
                  <a:pt x="71069" y="18491"/>
                  <a:pt x="70625" y="15824"/>
                  <a:pt x="70625" y="15633"/>
                </a:cubicBezTo>
                <a:lnTo>
                  <a:pt x="71908" y="15633"/>
                </a:lnTo>
                <a:cubicBezTo>
                  <a:pt x="71908" y="15773"/>
                  <a:pt x="71908" y="15964"/>
                  <a:pt x="71920" y="16192"/>
                </a:cubicBezTo>
                <a:cubicBezTo>
                  <a:pt x="72822" y="15113"/>
                  <a:pt x="74117" y="13932"/>
                  <a:pt x="75425" y="12725"/>
                </a:cubicBezTo>
                <a:cubicBezTo>
                  <a:pt x="77788" y="10541"/>
                  <a:pt x="80213" y="8293"/>
                  <a:pt x="80213" y="6934"/>
                </a:cubicBezTo>
                <a:close/>
                <a:moveTo>
                  <a:pt x="51308" y="74079"/>
                </a:moveTo>
                <a:lnTo>
                  <a:pt x="50178" y="75349"/>
                </a:lnTo>
                <a:cubicBezTo>
                  <a:pt x="50089" y="75451"/>
                  <a:pt x="51130" y="76619"/>
                  <a:pt x="51575" y="76619"/>
                </a:cubicBezTo>
                <a:cubicBezTo>
                  <a:pt x="52451" y="76619"/>
                  <a:pt x="54229" y="76365"/>
                  <a:pt x="54229" y="77254"/>
                </a:cubicBezTo>
                <a:cubicBezTo>
                  <a:pt x="54229" y="77508"/>
                  <a:pt x="53289" y="79667"/>
                  <a:pt x="52972" y="79667"/>
                </a:cubicBezTo>
                <a:cubicBezTo>
                  <a:pt x="52553" y="79667"/>
                  <a:pt x="53480" y="80569"/>
                  <a:pt x="53721" y="80302"/>
                </a:cubicBezTo>
                <a:cubicBezTo>
                  <a:pt x="54572" y="79476"/>
                  <a:pt x="54978" y="78041"/>
                  <a:pt x="55499" y="77000"/>
                </a:cubicBezTo>
                <a:cubicBezTo>
                  <a:pt x="55626" y="76619"/>
                  <a:pt x="55893" y="75095"/>
                  <a:pt x="55626" y="74587"/>
                </a:cubicBezTo>
                <a:cubicBezTo>
                  <a:pt x="55626" y="74155"/>
                  <a:pt x="54775" y="73685"/>
                  <a:pt x="54356" y="73685"/>
                </a:cubicBezTo>
                <a:cubicBezTo>
                  <a:pt x="53480" y="73685"/>
                  <a:pt x="52032" y="74066"/>
                  <a:pt x="51308" y="74079"/>
                </a:cubicBezTo>
                <a:moveTo>
                  <a:pt x="63640" y="72415"/>
                </a:moveTo>
                <a:cubicBezTo>
                  <a:pt x="61633" y="72174"/>
                  <a:pt x="57201" y="73215"/>
                  <a:pt x="59182" y="74320"/>
                </a:cubicBezTo>
                <a:cubicBezTo>
                  <a:pt x="59855" y="74701"/>
                  <a:pt x="60198" y="75590"/>
                  <a:pt x="60719" y="75590"/>
                </a:cubicBezTo>
                <a:cubicBezTo>
                  <a:pt x="61722" y="75590"/>
                  <a:pt x="62230" y="75349"/>
                  <a:pt x="61722" y="76365"/>
                </a:cubicBezTo>
                <a:cubicBezTo>
                  <a:pt x="61722" y="76492"/>
                  <a:pt x="61227" y="78270"/>
                  <a:pt x="61227" y="78270"/>
                </a:cubicBezTo>
                <a:cubicBezTo>
                  <a:pt x="61227" y="78905"/>
                  <a:pt x="61862" y="79807"/>
                  <a:pt x="61862" y="79807"/>
                </a:cubicBezTo>
                <a:cubicBezTo>
                  <a:pt x="60719" y="79807"/>
                  <a:pt x="60084" y="78270"/>
                  <a:pt x="60084" y="77127"/>
                </a:cubicBezTo>
                <a:cubicBezTo>
                  <a:pt x="60084" y="76619"/>
                  <a:pt x="60592" y="76225"/>
                  <a:pt x="59817" y="76225"/>
                </a:cubicBezTo>
                <a:cubicBezTo>
                  <a:pt x="58039" y="76225"/>
                  <a:pt x="57163" y="73317"/>
                  <a:pt x="57163" y="71666"/>
                </a:cubicBezTo>
                <a:cubicBezTo>
                  <a:pt x="57163" y="71272"/>
                  <a:pt x="56528" y="71412"/>
                  <a:pt x="56274" y="71412"/>
                </a:cubicBezTo>
                <a:cubicBezTo>
                  <a:pt x="55753" y="71412"/>
                  <a:pt x="53086" y="70282"/>
                  <a:pt x="53086" y="69621"/>
                </a:cubicBezTo>
                <a:cubicBezTo>
                  <a:pt x="53086" y="69126"/>
                  <a:pt x="52972" y="68491"/>
                  <a:pt x="53226" y="68999"/>
                </a:cubicBezTo>
                <a:cubicBezTo>
                  <a:pt x="53226" y="69520"/>
                  <a:pt x="57214" y="70764"/>
                  <a:pt x="57785" y="70764"/>
                </a:cubicBezTo>
                <a:cubicBezTo>
                  <a:pt x="58039" y="70764"/>
                  <a:pt x="60960" y="70269"/>
                  <a:pt x="60960" y="70764"/>
                </a:cubicBezTo>
                <a:cubicBezTo>
                  <a:pt x="60960" y="71272"/>
                  <a:pt x="63246" y="72542"/>
                  <a:pt x="63640" y="72415"/>
                </a:cubicBezTo>
                <a:moveTo>
                  <a:pt x="78105" y="89840"/>
                </a:moveTo>
                <a:cubicBezTo>
                  <a:pt x="77305" y="91833"/>
                  <a:pt x="75565" y="93726"/>
                  <a:pt x="73381" y="95466"/>
                </a:cubicBezTo>
                <a:cubicBezTo>
                  <a:pt x="79998" y="93637"/>
                  <a:pt x="86614" y="91821"/>
                  <a:pt x="93231" y="89979"/>
                </a:cubicBezTo>
                <a:cubicBezTo>
                  <a:pt x="93231" y="89382"/>
                  <a:pt x="93460" y="88582"/>
                  <a:pt x="93091" y="88214"/>
                </a:cubicBezTo>
                <a:cubicBezTo>
                  <a:pt x="91478" y="88620"/>
                  <a:pt x="88735" y="88684"/>
                  <a:pt x="87706" y="88697"/>
                </a:cubicBezTo>
                <a:cubicBezTo>
                  <a:pt x="87846" y="88836"/>
                  <a:pt x="87897" y="89014"/>
                  <a:pt x="87706" y="89192"/>
                </a:cubicBezTo>
                <a:cubicBezTo>
                  <a:pt x="86144" y="90779"/>
                  <a:pt x="84570" y="86030"/>
                  <a:pt x="84570" y="86030"/>
                </a:cubicBezTo>
                <a:cubicBezTo>
                  <a:pt x="81801" y="86030"/>
                  <a:pt x="80620" y="88392"/>
                  <a:pt x="79426" y="89586"/>
                </a:cubicBezTo>
                <a:cubicBezTo>
                  <a:pt x="79426" y="89586"/>
                  <a:pt x="78842" y="89713"/>
                  <a:pt x="78105" y="89840"/>
                </a:cubicBezTo>
                <a:moveTo>
                  <a:pt x="92062" y="87262"/>
                </a:moveTo>
                <a:cubicBezTo>
                  <a:pt x="92139" y="87122"/>
                  <a:pt x="92850" y="86855"/>
                  <a:pt x="92850" y="86614"/>
                </a:cubicBezTo>
                <a:cubicBezTo>
                  <a:pt x="92850" y="85026"/>
                  <a:pt x="92939" y="85128"/>
                  <a:pt x="91770" y="83960"/>
                </a:cubicBezTo>
                <a:cubicBezTo>
                  <a:pt x="90462" y="82651"/>
                  <a:pt x="87884" y="82969"/>
                  <a:pt x="87110" y="84645"/>
                </a:cubicBezTo>
                <a:cubicBezTo>
                  <a:pt x="87338" y="85217"/>
                  <a:pt x="87452" y="86576"/>
                  <a:pt x="87706" y="86715"/>
                </a:cubicBezTo>
                <a:cubicBezTo>
                  <a:pt x="88900" y="87325"/>
                  <a:pt x="89484" y="87414"/>
                  <a:pt x="90970" y="87414"/>
                </a:cubicBezTo>
                <a:cubicBezTo>
                  <a:pt x="91339" y="87414"/>
                  <a:pt x="91707" y="87338"/>
                  <a:pt x="92062" y="87262"/>
                </a:cubicBezTo>
                <a:moveTo>
                  <a:pt x="3988" y="53619"/>
                </a:moveTo>
                <a:cubicBezTo>
                  <a:pt x="4483" y="52375"/>
                  <a:pt x="8611" y="47041"/>
                  <a:pt x="8204" y="47155"/>
                </a:cubicBezTo>
                <a:cubicBezTo>
                  <a:pt x="7125" y="47447"/>
                  <a:pt x="5068" y="49225"/>
                  <a:pt x="4483" y="49784"/>
                </a:cubicBezTo>
                <a:cubicBezTo>
                  <a:pt x="4318" y="49974"/>
                  <a:pt x="3086" y="52044"/>
                  <a:pt x="3086" y="51536"/>
                </a:cubicBezTo>
                <a:cubicBezTo>
                  <a:pt x="3086" y="49543"/>
                  <a:pt x="6223" y="47561"/>
                  <a:pt x="6223" y="46063"/>
                </a:cubicBezTo>
                <a:cubicBezTo>
                  <a:pt x="6223" y="44412"/>
                  <a:pt x="4725" y="46240"/>
                  <a:pt x="4394" y="46571"/>
                </a:cubicBezTo>
                <a:cubicBezTo>
                  <a:pt x="3747" y="47231"/>
                  <a:pt x="4902" y="45059"/>
                  <a:pt x="4991" y="44742"/>
                </a:cubicBezTo>
                <a:cubicBezTo>
                  <a:pt x="5321" y="43408"/>
                  <a:pt x="6553" y="40665"/>
                  <a:pt x="4077" y="42164"/>
                </a:cubicBezTo>
                <a:cubicBezTo>
                  <a:pt x="3988" y="42164"/>
                  <a:pt x="2832" y="43231"/>
                  <a:pt x="2832" y="43078"/>
                </a:cubicBezTo>
                <a:cubicBezTo>
                  <a:pt x="2832" y="41491"/>
                  <a:pt x="4026" y="35941"/>
                  <a:pt x="1054" y="38913"/>
                </a:cubicBezTo>
                <a:cubicBezTo>
                  <a:pt x="0" y="40005"/>
                  <a:pt x="2502" y="48463"/>
                  <a:pt x="2502" y="50546"/>
                </a:cubicBezTo>
                <a:cubicBezTo>
                  <a:pt x="2502" y="51956"/>
                  <a:pt x="3620" y="54915"/>
                  <a:pt x="4102" y="55905"/>
                </a:cubicBezTo>
                <a:cubicBezTo>
                  <a:pt x="4686" y="57061"/>
                  <a:pt x="3988" y="54369"/>
                  <a:pt x="3988" y="53619"/>
                </a:cubicBezTo>
                <a:moveTo>
                  <a:pt x="9601" y="50876"/>
                </a:moveTo>
                <a:cubicBezTo>
                  <a:pt x="9601" y="51536"/>
                  <a:pt x="6960" y="53861"/>
                  <a:pt x="6553" y="54534"/>
                </a:cubicBezTo>
                <a:cubicBezTo>
                  <a:pt x="6045" y="55359"/>
                  <a:pt x="5321" y="56604"/>
                  <a:pt x="5321" y="57594"/>
                </a:cubicBezTo>
                <a:cubicBezTo>
                  <a:pt x="5321" y="60020"/>
                  <a:pt x="5715" y="57226"/>
                  <a:pt x="5715" y="59334"/>
                </a:cubicBezTo>
                <a:cubicBezTo>
                  <a:pt x="5715" y="59664"/>
                  <a:pt x="6465" y="58026"/>
                  <a:pt x="6553" y="57848"/>
                </a:cubicBezTo>
                <a:lnTo>
                  <a:pt x="7125" y="56858"/>
                </a:lnTo>
                <a:cubicBezTo>
                  <a:pt x="8852" y="56858"/>
                  <a:pt x="8611" y="54864"/>
                  <a:pt x="9436" y="54026"/>
                </a:cubicBezTo>
                <a:cubicBezTo>
                  <a:pt x="9843" y="53619"/>
                  <a:pt x="10427" y="52705"/>
                  <a:pt x="10427" y="51956"/>
                </a:cubicBezTo>
                <a:cubicBezTo>
                  <a:pt x="10427" y="51803"/>
                  <a:pt x="10592" y="51041"/>
                  <a:pt x="10427" y="50876"/>
                </a:cubicBezTo>
                <a:cubicBezTo>
                  <a:pt x="10249" y="50698"/>
                  <a:pt x="9767" y="50965"/>
                  <a:pt x="9601" y="50876"/>
                </a:cubicBezTo>
                <a:moveTo>
                  <a:pt x="27331" y="74841"/>
                </a:moveTo>
                <a:cubicBezTo>
                  <a:pt x="27293" y="71729"/>
                  <a:pt x="25210" y="68021"/>
                  <a:pt x="25299" y="64910"/>
                </a:cubicBezTo>
                <a:cubicBezTo>
                  <a:pt x="27331" y="65646"/>
                  <a:pt x="28093" y="65786"/>
                  <a:pt x="30125" y="66510"/>
                </a:cubicBezTo>
                <a:cubicBezTo>
                  <a:pt x="30175" y="67602"/>
                  <a:pt x="30709" y="69050"/>
                  <a:pt x="30391" y="70002"/>
                </a:cubicBezTo>
                <a:cubicBezTo>
                  <a:pt x="29566" y="69494"/>
                  <a:pt x="28766" y="68999"/>
                  <a:pt x="27966" y="68491"/>
                </a:cubicBezTo>
                <a:cubicBezTo>
                  <a:pt x="27762" y="70612"/>
                  <a:pt x="28817" y="70040"/>
                  <a:pt x="27331" y="74841"/>
                </a:cubicBezTo>
                <a:moveTo>
                  <a:pt x="32271" y="66827"/>
                </a:moveTo>
                <a:cubicBezTo>
                  <a:pt x="35268" y="70015"/>
                  <a:pt x="33096" y="73926"/>
                  <a:pt x="35586" y="75717"/>
                </a:cubicBezTo>
                <a:cubicBezTo>
                  <a:pt x="35954" y="74536"/>
                  <a:pt x="35954" y="72974"/>
                  <a:pt x="36348" y="71780"/>
                </a:cubicBezTo>
                <a:cubicBezTo>
                  <a:pt x="37046" y="68999"/>
                  <a:pt x="39497" y="67488"/>
                  <a:pt x="41288" y="65430"/>
                </a:cubicBezTo>
                <a:cubicBezTo>
                  <a:pt x="38723" y="68719"/>
                  <a:pt x="35865" y="69990"/>
                  <a:pt x="32271" y="66827"/>
                </a:cubicBezTo>
                <a:moveTo>
                  <a:pt x="38850" y="72479"/>
                </a:moveTo>
                <a:cubicBezTo>
                  <a:pt x="44095" y="73177"/>
                  <a:pt x="46127" y="75324"/>
                  <a:pt x="44945" y="78880"/>
                </a:cubicBezTo>
                <a:cubicBezTo>
                  <a:pt x="46406" y="77914"/>
                  <a:pt x="47041" y="76212"/>
                  <a:pt x="45847" y="72974"/>
                </a:cubicBezTo>
                <a:cubicBezTo>
                  <a:pt x="47371" y="69088"/>
                  <a:pt x="47359" y="66789"/>
                  <a:pt x="45809" y="66091"/>
                </a:cubicBezTo>
                <a:cubicBezTo>
                  <a:pt x="45073" y="71488"/>
                  <a:pt x="42748" y="73596"/>
                  <a:pt x="38850" y="72479"/>
                </a:cubicBezTo>
                <a:moveTo>
                  <a:pt x="68072" y="72415"/>
                </a:moveTo>
                <a:cubicBezTo>
                  <a:pt x="67945" y="73444"/>
                  <a:pt x="67691" y="74460"/>
                  <a:pt x="66802" y="74714"/>
                </a:cubicBezTo>
                <a:cubicBezTo>
                  <a:pt x="64516" y="75476"/>
                  <a:pt x="65520" y="78029"/>
                  <a:pt x="65520" y="80569"/>
                </a:cubicBezTo>
                <a:lnTo>
                  <a:pt x="65520" y="81953"/>
                </a:lnTo>
                <a:cubicBezTo>
                  <a:pt x="65520" y="82334"/>
                  <a:pt x="65151" y="82588"/>
                  <a:pt x="65926" y="82588"/>
                </a:cubicBezTo>
                <a:cubicBezTo>
                  <a:pt x="67818" y="82588"/>
                  <a:pt x="66802" y="79921"/>
                  <a:pt x="67298" y="78905"/>
                </a:cubicBezTo>
                <a:cubicBezTo>
                  <a:pt x="67691" y="78130"/>
                  <a:pt x="68834" y="79159"/>
                  <a:pt x="68834" y="79400"/>
                </a:cubicBezTo>
                <a:lnTo>
                  <a:pt x="69342" y="81204"/>
                </a:lnTo>
                <a:cubicBezTo>
                  <a:pt x="69469" y="81064"/>
                  <a:pt x="70104" y="79667"/>
                  <a:pt x="70104" y="79400"/>
                </a:cubicBezTo>
                <a:cubicBezTo>
                  <a:pt x="70104" y="78651"/>
                  <a:pt x="73025" y="79400"/>
                  <a:pt x="73266" y="79667"/>
                </a:cubicBezTo>
                <a:cubicBezTo>
                  <a:pt x="74549" y="80937"/>
                  <a:pt x="73902" y="79299"/>
                  <a:pt x="74549" y="78651"/>
                </a:cubicBezTo>
                <a:cubicBezTo>
                  <a:pt x="74930" y="78270"/>
                  <a:pt x="75807" y="77635"/>
                  <a:pt x="75807" y="76873"/>
                </a:cubicBezTo>
                <a:cubicBezTo>
                  <a:pt x="75807" y="76492"/>
                  <a:pt x="75679" y="76225"/>
                  <a:pt x="75184" y="76225"/>
                </a:cubicBezTo>
                <a:cubicBezTo>
                  <a:pt x="74028" y="76225"/>
                  <a:pt x="73660" y="76111"/>
                  <a:pt x="73025" y="76746"/>
                </a:cubicBezTo>
                <a:cubicBezTo>
                  <a:pt x="72898" y="76873"/>
                  <a:pt x="71882" y="77635"/>
                  <a:pt x="71755" y="77635"/>
                </a:cubicBezTo>
                <a:cubicBezTo>
                  <a:pt x="71628" y="77635"/>
                  <a:pt x="70612" y="78130"/>
                  <a:pt x="70612" y="77254"/>
                </a:cubicBezTo>
                <a:cubicBezTo>
                  <a:pt x="70612" y="76225"/>
                  <a:pt x="68974" y="77254"/>
                  <a:pt x="68466" y="77254"/>
                </a:cubicBezTo>
                <a:cubicBezTo>
                  <a:pt x="67818" y="77254"/>
                  <a:pt x="66802" y="77508"/>
                  <a:pt x="67437" y="76873"/>
                </a:cubicBezTo>
                <a:cubicBezTo>
                  <a:pt x="67818" y="76492"/>
                  <a:pt x="68466" y="76111"/>
                  <a:pt x="68707" y="75590"/>
                </a:cubicBezTo>
                <a:cubicBezTo>
                  <a:pt x="68834" y="75222"/>
                  <a:pt x="69609" y="74841"/>
                  <a:pt x="69850" y="74320"/>
                </a:cubicBezTo>
                <a:cubicBezTo>
                  <a:pt x="70612" y="72682"/>
                  <a:pt x="68326" y="71907"/>
                  <a:pt x="68072" y="72415"/>
                </a:cubicBezTo>
                <a:moveTo>
                  <a:pt x="100114" y="8433"/>
                </a:moveTo>
                <a:cubicBezTo>
                  <a:pt x="99886" y="8534"/>
                  <a:pt x="99644" y="8610"/>
                  <a:pt x="99416" y="8712"/>
                </a:cubicBezTo>
                <a:cubicBezTo>
                  <a:pt x="98832" y="9474"/>
                  <a:pt x="97041" y="10096"/>
                  <a:pt x="95555" y="10388"/>
                </a:cubicBezTo>
                <a:cubicBezTo>
                  <a:pt x="95174" y="10465"/>
                  <a:pt x="94818" y="10503"/>
                  <a:pt x="94514" y="10541"/>
                </a:cubicBezTo>
                <a:cubicBezTo>
                  <a:pt x="94171" y="10592"/>
                  <a:pt x="93891" y="10592"/>
                  <a:pt x="93675" y="10579"/>
                </a:cubicBezTo>
                <a:cubicBezTo>
                  <a:pt x="93180" y="10528"/>
                  <a:pt x="92901" y="10299"/>
                  <a:pt x="92901" y="9830"/>
                </a:cubicBezTo>
                <a:cubicBezTo>
                  <a:pt x="92901" y="9677"/>
                  <a:pt x="92482" y="9576"/>
                  <a:pt x="92062" y="9156"/>
                </a:cubicBezTo>
                <a:cubicBezTo>
                  <a:pt x="91707" y="8788"/>
                  <a:pt x="91339" y="8420"/>
                  <a:pt x="91135" y="8166"/>
                </a:cubicBezTo>
                <a:cubicBezTo>
                  <a:pt x="91059" y="8128"/>
                  <a:pt x="90970" y="8090"/>
                  <a:pt x="90894" y="8052"/>
                </a:cubicBezTo>
                <a:cubicBezTo>
                  <a:pt x="90411" y="7696"/>
                  <a:pt x="89929" y="7328"/>
                  <a:pt x="89459" y="6972"/>
                </a:cubicBezTo>
                <a:cubicBezTo>
                  <a:pt x="90031" y="6921"/>
                  <a:pt x="90615" y="6896"/>
                  <a:pt x="91186" y="6832"/>
                </a:cubicBezTo>
                <a:lnTo>
                  <a:pt x="91720" y="6832"/>
                </a:lnTo>
                <a:cubicBezTo>
                  <a:pt x="92291" y="6832"/>
                  <a:pt x="92761" y="6363"/>
                  <a:pt x="93282" y="5854"/>
                </a:cubicBezTo>
                <a:cubicBezTo>
                  <a:pt x="94031" y="5093"/>
                  <a:pt x="94857" y="4292"/>
                  <a:pt x="96253" y="4292"/>
                </a:cubicBezTo>
                <a:lnTo>
                  <a:pt x="97701" y="4292"/>
                </a:lnTo>
                <a:lnTo>
                  <a:pt x="97701" y="5588"/>
                </a:lnTo>
                <a:lnTo>
                  <a:pt x="96253" y="5588"/>
                </a:lnTo>
                <a:cubicBezTo>
                  <a:pt x="95377" y="5588"/>
                  <a:pt x="94755" y="6185"/>
                  <a:pt x="94183" y="6756"/>
                </a:cubicBezTo>
                <a:cubicBezTo>
                  <a:pt x="93701" y="7226"/>
                  <a:pt x="93231" y="7696"/>
                  <a:pt x="92647" y="7937"/>
                </a:cubicBezTo>
                <a:cubicBezTo>
                  <a:pt x="92761" y="8052"/>
                  <a:pt x="92863" y="8166"/>
                  <a:pt x="92977" y="8255"/>
                </a:cubicBezTo>
                <a:cubicBezTo>
                  <a:pt x="93332" y="8636"/>
                  <a:pt x="93701" y="8991"/>
                  <a:pt x="93929" y="9296"/>
                </a:cubicBezTo>
                <a:cubicBezTo>
                  <a:pt x="94031" y="9296"/>
                  <a:pt x="94209" y="9296"/>
                  <a:pt x="94374" y="9283"/>
                </a:cubicBezTo>
                <a:cubicBezTo>
                  <a:pt x="94641" y="9258"/>
                  <a:pt x="94971" y="9207"/>
                  <a:pt x="95326" y="9131"/>
                </a:cubicBezTo>
                <a:cubicBezTo>
                  <a:pt x="96660" y="8877"/>
                  <a:pt x="98336" y="8458"/>
                  <a:pt x="98336" y="8217"/>
                </a:cubicBezTo>
                <a:lnTo>
                  <a:pt x="98336" y="7772"/>
                </a:lnTo>
                <a:cubicBezTo>
                  <a:pt x="98476" y="7709"/>
                  <a:pt x="98603" y="7671"/>
                  <a:pt x="98730" y="7607"/>
                </a:cubicBezTo>
                <a:cubicBezTo>
                  <a:pt x="99035" y="7493"/>
                  <a:pt x="99327" y="7379"/>
                  <a:pt x="99644" y="7239"/>
                </a:cubicBezTo>
                <a:cubicBezTo>
                  <a:pt x="99797" y="7645"/>
                  <a:pt x="99949" y="8052"/>
                  <a:pt x="100114" y="8433"/>
                </a:cubicBezTo>
                <a:moveTo>
                  <a:pt x="85611" y="7747"/>
                </a:moveTo>
                <a:cubicBezTo>
                  <a:pt x="84544" y="8598"/>
                  <a:pt x="83477" y="9449"/>
                  <a:pt x="82411" y="10287"/>
                </a:cubicBezTo>
                <a:cubicBezTo>
                  <a:pt x="82474" y="11417"/>
                  <a:pt x="82550" y="12547"/>
                  <a:pt x="82601" y="13665"/>
                </a:cubicBezTo>
                <a:cubicBezTo>
                  <a:pt x="84874" y="12319"/>
                  <a:pt x="87160" y="10960"/>
                  <a:pt x="89421" y="9626"/>
                </a:cubicBezTo>
                <a:cubicBezTo>
                  <a:pt x="89649" y="9982"/>
                  <a:pt x="89865" y="10350"/>
                  <a:pt x="90069" y="10719"/>
                </a:cubicBezTo>
                <a:cubicBezTo>
                  <a:pt x="87554" y="12217"/>
                  <a:pt x="85014" y="13716"/>
                  <a:pt x="82499" y="15214"/>
                </a:cubicBezTo>
                <a:cubicBezTo>
                  <a:pt x="82639" y="15202"/>
                  <a:pt x="82779" y="15176"/>
                  <a:pt x="82919" y="15151"/>
                </a:cubicBezTo>
                <a:cubicBezTo>
                  <a:pt x="83084" y="16154"/>
                  <a:pt x="83249" y="17157"/>
                  <a:pt x="83401" y="18148"/>
                </a:cubicBezTo>
                <a:cubicBezTo>
                  <a:pt x="83871" y="18021"/>
                  <a:pt x="84316" y="17907"/>
                  <a:pt x="84798" y="17780"/>
                </a:cubicBezTo>
                <a:cubicBezTo>
                  <a:pt x="86474" y="16510"/>
                  <a:pt x="88164" y="15253"/>
                  <a:pt x="89853" y="13982"/>
                </a:cubicBezTo>
                <a:cubicBezTo>
                  <a:pt x="89878" y="13944"/>
                  <a:pt x="89916" y="13894"/>
                  <a:pt x="89942" y="13843"/>
                </a:cubicBezTo>
                <a:cubicBezTo>
                  <a:pt x="90678" y="12801"/>
                  <a:pt x="91415" y="11747"/>
                  <a:pt x="92139" y="10706"/>
                </a:cubicBezTo>
                <a:cubicBezTo>
                  <a:pt x="92507" y="10947"/>
                  <a:pt x="92850" y="11188"/>
                  <a:pt x="93206" y="11430"/>
                </a:cubicBezTo>
                <a:cubicBezTo>
                  <a:pt x="92609" y="12281"/>
                  <a:pt x="91999" y="13144"/>
                  <a:pt x="91415" y="13995"/>
                </a:cubicBezTo>
                <a:cubicBezTo>
                  <a:pt x="91605" y="14097"/>
                  <a:pt x="91808" y="14211"/>
                  <a:pt x="91999" y="14313"/>
                </a:cubicBezTo>
                <a:cubicBezTo>
                  <a:pt x="93345" y="13995"/>
                  <a:pt x="94717" y="13690"/>
                  <a:pt x="96076" y="13373"/>
                </a:cubicBezTo>
                <a:cubicBezTo>
                  <a:pt x="96165" y="13779"/>
                  <a:pt x="96266" y="14211"/>
                  <a:pt x="96368" y="14618"/>
                </a:cubicBezTo>
                <a:cubicBezTo>
                  <a:pt x="95199" y="14884"/>
                  <a:pt x="94031" y="15151"/>
                  <a:pt x="92875" y="15405"/>
                </a:cubicBezTo>
                <a:cubicBezTo>
                  <a:pt x="92710" y="16688"/>
                  <a:pt x="92570" y="17945"/>
                  <a:pt x="92405" y="19189"/>
                </a:cubicBezTo>
                <a:cubicBezTo>
                  <a:pt x="92393" y="19355"/>
                  <a:pt x="92380" y="19507"/>
                  <a:pt x="92355" y="19672"/>
                </a:cubicBezTo>
                <a:cubicBezTo>
                  <a:pt x="92190" y="19697"/>
                  <a:pt x="92050" y="19710"/>
                  <a:pt x="91897" y="19748"/>
                </a:cubicBezTo>
                <a:cubicBezTo>
                  <a:pt x="90767" y="19977"/>
                  <a:pt x="89700" y="20396"/>
                  <a:pt x="88684" y="20955"/>
                </a:cubicBezTo>
                <a:cubicBezTo>
                  <a:pt x="87681" y="21539"/>
                  <a:pt x="86703" y="22263"/>
                  <a:pt x="85776" y="23076"/>
                </a:cubicBezTo>
                <a:cubicBezTo>
                  <a:pt x="85484" y="23330"/>
                  <a:pt x="85192" y="23571"/>
                  <a:pt x="84887" y="23838"/>
                </a:cubicBezTo>
                <a:cubicBezTo>
                  <a:pt x="84824" y="23444"/>
                  <a:pt x="84773" y="23076"/>
                  <a:pt x="84709" y="22682"/>
                </a:cubicBezTo>
                <a:lnTo>
                  <a:pt x="84227" y="19266"/>
                </a:lnTo>
                <a:cubicBezTo>
                  <a:pt x="84646" y="19189"/>
                  <a:pt x="85065" y="19151"/>
                  <a:pt x="85484" y="19075"/>
                </a:cubicBezTo>
                <a:cubicBezTo>
                  <a:pt x="85586" y="19850"/>
                  <a:pt x="85712" y="20612"/>
                  <a:pt x="85814" y="21361"/>
                </a:cubicBezTo>
                <a:cubicBezTo>
                  <a:pt x="86538" y="20790"/>
                  <a:pt x="87287" y="20282"/>
                  <a:pt x="88075" y="19850"/>
                </a:cubicBezTo>
                <a:cubicBezTo>
                  <a:pt x="89053" y="19291"/>
                  <a:pt x="90094" y="18872"/>
                  <a:pt x="91199" y="18593"/>
                </a:cubicBezTo>
                <a:cubicBezTo>
                  <a:pt x="91313" y="17577"/>
                  <a:pt x="91440" y="16561"/>
                  <a:pt x="91580" y="15532"/>
                </a:cubicBezTo>
                <a:cubicBezTo>
                  <a:pt x="91250" y="15367"/>
                  <a:pt x="90920" y="15176"/>
                  <a:pt x="90615" y="15024"/>
                </a:cubicBezTo>
                <a:cubicBezTo>
                  <a:pt x="88887" y="16307"/>
                  <a:pt x="87173" y="17577"/>
                  <a:pt x="85471" y="18872"/>
                </a:cubicBezTo>
                <a:cubicBezTo>
                  <a:pt x="85433" y="18897"/>
                  <a:pt x="85395" y="18923"/>
                  <a:pt x="85357" y="18948"/>
                </a:cubicBezTo>
                <a:cubicBezTo>
                  <a:pt x="85332" y="18948"/>
                  <a:pt x="85281" y="18974"/>
                  <a:pt x="85243" y="18986"/>
                </a:cubicBezTo>
                <a:cubicBezTo>
                  <a:pt x="84493" y="19177"/>
                  <a:pt x="83769" y="19367"/>
                  <a:pt x="83033" y="19571"/>
                </a:cubicBezTo>
                <a:cubicBezTo>
                  <a:pt x="82804" y="19621"/>
                  <a:pt x="82601" y="19685"/>
                  <a:pt x="82360" y="19748"/>
                </a:cubicBezTo>
                <a:cubicBezTo>
                  <a:pt x="82322" y="19507"/>
                  <a:pt x="82283" y="19278"/>
                  <a:pt x="82245" y="19050"/>
                </a:cubicBezTo>
                <a:cubicBezTo>
                  <a:pt x="82068" y="17920"/>
                  <a:pt x="81890" y="16802"/>
                  <a:pt x="81712" y="15684"/>
                </a:cubicBezTo>
                <a:cubicBezTo>
                  <a:pt x="81636" y="15735"/>
                  <a:pt x="81534" y="15786"/>
                  <a:pt x="81458" y="15862"/>
                </a:cubicBezTo>
                <a:cubicBezTo>
                  <a:pt x="81420" y="15494"/>
                  <a:pt x="81407" y="15151"/>
                  <a:pt x="81382" y="14795"/>
                </a:cubicBezTo>
                <a:cubicBezTo>
                  <a:pt x="81293" y="13221"/>
                  <a:pt x="81204" y="11620"/>
                  <a:pt x="81115" y="10020"/>
                </a:cubicBezTo>
                <a:cubicBezTo>
                  <a:pt x="81115" y="9919"/>
                  <a:pt x="81115" y="9804"/>
                  <a:pt x="81090" y="9690"/>
                </a:cubicBezTo>
                <a:cubicBezTo>
                  <a:pt x="81179" y="9626"/>
                  <a:pt x="81280" y="9563"/>
                  <a:pt x="81356" y="9474"/>
                </a:cubicBezTo>
                <a:cubicBezTo>
                  <a:pt x="82512" y="8572"/>
                  <a:pt x="83668" y="7658"/>
                  <a:pt x="84811" y="6744"/>
                </a:cubicBezTo>
                <a:cubicBezTo>
                  <a:pt x="85090" y="7086"/>
                  <a:pt x="85344" y="7417"/>
                  <a:pt x="85611" y="7747"/>
                </a:cubicBezTo>
                <a:moveTo>
                  <a:pt x="78296" y="41694"/>
                </a:moveTo>
                <a:lnTo>
                  <a:pt x="77216" y="39510"/>
                </a:lnTo>
                <a:lnTo>
                  <a:pt x="78359" y="38938"/>
                </a:lnTo>
                <a:lnTo>
                  <a:pt x="79426" y="41122"/>
                </a:lnTo>
                <a:close/>
                <a:moveTo>
                  <a:pt x="77267" y="14173"/>
                </a:moveTo>
                <a:cubicBezTo>
                  <a:pt x="77064" y="15303"/>
                  <a:pt x="76873" y="16421"/>
                  <a:pt x="76670" y="17564"/>
                </a:cubicBezTo>
                <a:cubicBezTo>
                  <a:pt x="77661" y="17424"/>
                  <a:pt x="78639" y="17272"/>
                  <a:pt x="79591" y="17119"/>
                </a:cubicBezTo>
                <a:cubicBezTo>
                  <a:pt x="79667" y="17551"/>
                  <a:pt x="79718" y="17970"/>
                  <a:pt x="79782" y="18389"/>
                </a:cubicBezTo>
                <a:cubicBezTo>
                  <a:pt x="78550" y="18567"/>
                  <a:pt x="77305" y="18758"/>
                  <a:pt x="76086" y="18936"/>
                </a:cubicBezTo>
                <a:cubicBezTo>
                  <a:pt x="75832" y="18974"/>
                  <a:pt x="75565" y="19012"/>
                  <a:pt x="75311" y="19050"/>
                </a:cubicBezTo>
                <a:lnTo>
                  <a:pt x="75362" y="18275"/>
                </a:lnTo>
                <a:cubicBezTo>
                  <a:pt x="75565" y="16878"/>
                  <a:pt x="75781" y="15494"/>
                  <a:pt x="75972" y="14110"/>
                </a:cubicBezTo>
                <a:cubicBezTo>
                  <a:pt x="76416" y="14122"/>
                  <a:pt x="76835" y="14160"/>
                  <a:pt x="77267" y="14173"/>
                </a:cubicBezTo>
                <a:moveTo>
                  <a:pt x="69291" y="21437"/>
                </a:moveTo>
                <a:cubicBezTo>
                  <a:pt x="69533" y="22504"/>
                  <a:pt x="69787" y="23596"/>
                  <a:pt x="70028" y="24689"/>
                </a:cubicBezTo>
                <a:cubicBezTo>
                  <a:pt x="70917" y="23749"/>
                  <a:pt x="71831" y="22796"/>
                  <a:pt x="72733" y="21856"/>
                </a:cubicBezTo>
                <a:cubicBezTo>
                  <a:pt x="73038" y="21501"/>
                  <a:pt x="73368" y="21171"/>
                  <a:pt x="73686" y="20828"/>
                </a:cubicBezTo>
                <a:cubicBezTo>
                  <a:pt x="73736" y="21298"/>
                  <a:pt x="73774" y="21755"/>
                  <a:pt x="73825" y="22225"/>
                </a:cubicBezTo>
                <a:cubicBezTo>
                  <a:pt x="73889" y="22923"/>
                  <a:pt x="73952" y="23622"/>
                  <a:pt x="74016" y="24333"/>
                </a:cubicBezTo>
                <a:cubicBezTo>
                  <a:pt x="75324" y="23901"/>
                  <a:pt x="76607" y="23482"/>
                  <a:pt x="77915" y="23038"/>
                </a:cubicBezTo>
                <a:cubicBezTo>
                  <a:pt x="78245" y="21882"/>
                  <a:pt x="78562" y="20726"/>
                  <a:pt x="78893" y="19571"/>
                </a:cubicBezTo>
                <a:cubicBezTo>
                  <a:pt x="79299" y="19697"/>
                  <a:pt x="79718" y="19812"/>
                  <a:pt x="80137" y="19926"/>
                </a:cubicBezTo>
                <a:cubicBezTo>
                  <a:pt x="79807" y="21069"/>
                  <a:pt x="79477" y="22212"/>
                  <a:pt x="79159" y="23342"/>
                </a:cubicBezTo>
                <a:cubicBezTo>
                  <a:pt x="79401" y="23495"/>
                  <a:pt x="79642" y="23622"/>
                  <a:pt x="79896" y="23774"/>
                </a:cubicBezTo>
                <a:cubicBezTo>
                  <a:pt x="78664" y="25908"/>
                  <a:pt x="77457" y="28067"/>
                  <a:pt x="76238" y="30200"/>
                </a:cubicBezTo>
                <a:cubicBezTo>
                  <a:pt x="77000" y="29972"/>
                  <a:pt x="77775" y="29756"/>
                  <a:pt x="78524" y="29553"/>
                </a:cubicBezTo>
                <a:cubicBezTo>
                  <a:pt x="78651" y="29959"/>
                  <a:pt x="78766" y="30365"/>
                  <a:pt x="78880" y="30772"/>
                </a:cubicBezTo>
                <a:cubicBezTo>
                  <a:pt x="77927" y="31039"/>
                  <a:pt x="76988" y="31305"/>
                  <a:pt x="76035" y="31585"/>
                </a:cubicBezTo>
                <a:cubicBezTo>
                  <a:pt x="76022" y="31585"/>
                  <a:pt x="76022" y="31585"/>
                  <a:pt x="76022" y="31597"/>
                </a:cubicBezTo>
                <a:lnTo>
                  <a:pt x="73825" y="36512"/>
                </a:lnTo>
                <a:lnTo>
                  <a:pt x="75337" y="38659"/>
                </a:lnTo>
                <a:lnTo>
                  <a:pt x="74295" y="39395"/>
                </a:lnTo>
                <a:lnTo>
                  <a:pt x="72581" y="36944"/>
                </a:lnTo>
                <a:lnTo>
                  <a:pt x="72378" y="36652"/>
                </a:lnTo>
                <a:lnTo>
                  <a:pt x="72517" y="36322"/>
                </a:lnTo>
                <a:cubicBezTo>
                  <a:pt x="73101" y="35001"/>
                  <a:pt x="73686" y="33680"/>
                  <a:pt x="74295" y="32359"/>
                </a:cubicBezTo>
                <a:cubicBezTo>
                  <a:pt x="73876" y="32499"/>
                  <a:pt x="73432" y="32626"/>
                  <a:pt x="73012" y="32753"/>
                </a:cubicBezTo>
                <a:cubicBezTo>
                  <a:pt x="72898" y="32347"/>
                  <a:pt x="72771" y="31940"/>
                  <a:pt x="72632" y="31534"/>
                </a:cubicBezTo>
                <a:cubicBezTo>
                  <a:pt x="73190" y="31369"/>
                  <a:pt x="73736" y="31191"/>
                  <a:pt x="74295" y="31026"/>
                </a:cubicBezTo>
                <a:cubicBezTo>
                  <a:pt x="74321" y="31001"/>
                  <a:pt x="74333" y="30962"/>
                  <a:pt x="74346" y="30937"/>
                </a:cubicBezTo>
                <a:cubicBezTo>
                  <a:pt x="75603" y="28727"/>
                  <a:pt x="76848" y="26530"/>
                  <a:pt x="78105" y="24333"/>
                </a:cubicBezTo>
                <a:cubicBezTo>
                  <a:pt x="76632" y="24816"/>
                  <a:pt x="75146" y="25311"/>
                  <a:pt x="73660" y="25781"/>
                </a:cubicBezTo>
                <a:cubicBezTo>
                  <a:pt x="73394" y="25882"/>
                  <a:pt x="73152" y="25959"/>
                  <a:pt x="72898" y="26035"/>
                </a:cubicBezTo>
                <a:cubicBezTo>
                  <a:pt x="72873" y="25768"/>
                  <a:pt x="72847" y="25501"/>
                  <a:pt x="72822" y="25247"/>
                </a:cubicBezTo>
                <a:cubicBezTo>
                  <a:pt x="72784" y="24739"/>
                  <a:pt x="72733" y="24244"/>
                  <a:pt x="72682" y="23749"/>
                </a:cubicBezTo>
                <a:cubicBezTo>
                  <a:pt x="71831" y="24638"/>
                  <a:pt x="70981" y="25540"/>
                  <a:pt x="70130" y="26441"/>
                </a:cubicBezTo>
                <a:cubicBezTo>
                  <a:pt x="69850" y="26733"/>
                  <a:pt x="69583" y="27013"/>
                  <a:pt x="69317" y="27292"/>
                </a:cubicBezTo>
                <a:cubicBezTo>
                  <a:pt x="69228" y="26911"/>
                  <a:pt x="69126" y="26530"/>
                  <a:pt x="69050" y="26136"/>
                </a:cubicBezTo>
                <a:cubicBezTo>
                  <a:pt x="68720" y="24651"/>
                  <a:pt x="68377" y="23177"/>
                  <a:pt x="68047" y="21704"/>
                </a:cubicBezTo>
                <a:cubicBezTo>
                  <a:pt x="68466" y="21615"/>
                  <a:pt x="68885" y="21501"/>
                  <a:pt x="69291" y="21437"/>
                </a:cubicBezTo>
                <a:moveTo>
                  <a:pt x="67298" y="23190"/>
                </a:moveTo>
                <a:cubicBezTo>
                  <a:pt x="67298" y="22860"/>
                  <a:pt x="67298" y="22555"/>
                  <a:pt x="67958" y="22555"/>
                </a:cubicBezTo>
                <a:cubicBezTo>
                  <a:pt x="68593" y="22555"/>
                  <a:pt x="68593" y="22860"/>
                  <a:pt x="68593" y="23190"/>
                </a:cubicBezTo>
                <a:lnTo>
                  <a:pt x="68593" y="28969"/>
                </a:lnTo>
                <a:cubicBezTo>
                  <a:pt x="68593" y="29007"/>
                  <a:pt x="68542" y="29223"/>
                  <a:pt x="68542" y="29235"/>
                </a:cubicBezTo>
                <a:cubicBezTo>
                  <a:pt x="68212" y="29972"/>
                  <a:pt x="67869" y="30708"/>
                  <a:pt x="67552" y="31432"/>
                </a:cubicBezTo>
                <a:lnTo>
                  <a:pt x="69101" y="35547"/>
                </a:lnTo>
                <a:cubicBezTo>
                  <a:pt x="69101" y="35573"/>
                  <a:pt x="69126" y="35776"/>
                  <a:pt x="69126" y="35801"/>
                </a:cubicBezTo>
                <a:lnTo>
                  <a:pt x="68682" y="42126"/>
                </a:lnTo>
                <a:lnTo>
                  <a:pt x="68758" y="45390"/>
                </a:lnTo>
                <a:lnTo>
                  <a:pt x="69266" y="45339"/>
                </a:lnTo>
                <a:cubicBezTo>
                  <a:pt x="69647" y="45301"/>
                  <a:pt x="69990" y="45682"/>
                  <a:pt x="69939" y="46075"/>
                </a:cubicBezTo>
                <a:lnTo>
                  <a:pt x="69495" y="49339"/>
                </a:lnTo>
                <a:cubicBezTo>
                  <a:pt x="69469" y="49466"/>
                  <a:pt x="69279" y="49746"/>
                  <a:pt x="69164" y="49809"/>
                </a:cubicBezTo>
                <a:lnTo>
                  <a:pt x="67031" y="50952"/>
                </a:lnTo>
                <a:lnTo>
                  <a:pt x="67590" y="51905"/>
                </a:lnTo>
                <a:cubicBezTo>
                  <a:pt x="67920" y="52464"/>
                  <a:pt x="67767" y="53899"/>
                  <a:pt x="67780" y="54546"/>
                </a:cubicBezTo>
                <a:cubicBezTo>
                  <a:pt x="67780" y="54648"/>
                  <a:pt x="67678" y="54940"/>
                  <a:pt x="67615" y="55003"/>
                </a:cubicBezTo>
                <a:lnTo>
                  <a:pt x="66624" y="56096"/>
                </a:lnTo>
                <a:cubicBezTo>
                  <a:pt x="66408" y="56324"/>
                  <a:pt x="66180" y="56566"/>
                  <a:pt x="65697" y="56134"/>
                </a:cubicBezTo>
                <a:cubicBezTo>
                  <a:pt x="65227" y="55702"/>
                  <a:pt x="65456" y="55461"/>
                  <a:pt x="65672" y="55232"/>
                </a:cubicBezTo>
                <a:lnTo>
                  <a:pt x="66485" y="54330"/>
                </a:lnTo>
                <a:lnTo>
                  <a:pt x="66408" y="52413"/>
                </a:lnTo>
                <a:lnTo>
                  <a:pt x="65596" y="51016"/>
                </a:lnTo>
                <a:cubicBezTo>
                  <a:pt x="65431" y="50724"/>
                  <a:pt x="65558" y="50279"/>
                  <a:pt x="65837" y="50127"/>
                </a:cubicBezTo>
                <a:lnTo>
                  <a:pt x="68263" y="48831"/>
                </a:lnTo>
                <a:lnTo>
                  <a:pt x="68567" y="46698"/>
                </a:lnTo>
                <a:lnTo>
                  <a:pt x="68186" y="46723"/>
                </a:lnTo>
                <a:cubicBezTo>
                  <a:pt x="67844" y="46748"/>
                  <a:pt x="67501" y="46431"/>
                  <a:pt x="67501" y="46088"/>
                </a:cubicBezTo>
                <a:lnTo>
                  <a:pt x="67399" y="42113"/>
                </a:lnTo>
                <a:lnTo>
                  <a:pt x="67399" y="42049"/>
                </a:lnTo>
                <a:lnTo>
                  <a:pt x="67844" y="35852"/>
                </a:lnTo>
                <a:lnTo>
                  <a:pt x="66282" y="31648"/>
                </a:lnTo>
                <a:cubicBezTo>
                  <a:pt x="66243" y="31559"/>
                  <a:pt x="66243" y="31242"/>
                  <a:pt x="66282" y="31166"/>
                </a:cubicBezTo>
                <a:cubicBezTo>
                  <a:pt x="66624" y="30391"/>
                  <a:pt x="66967" y="29629"/>
                  <a:pt x="67298" y="28854"/>
                </a:cubicBezTo>
                <a:close/>
                <a:moveTo>
                  <a:pt x="63081" y="33007"/>
                </a:moveTo>
                <a:cubicBezTo>
                  <a:pt x="63018" y="32677"/>
                  <a:pt x="62954" y="32359"/>
                  <a:pt x="63589" y="32232"/>
                </a:cubicBezTo>
                <a:cubicBezTo>
                  <a:pt x="64211" y="32118"/>
                  <a:pt x="64275" y="32436"/>
                  <a:pt x="64338" y="32740"/>
                </a:cubicBezTo>
                <a:lnTo>
                  <a:pt x="65151" y="36817"/>
                </a:lnTo>
                <a:lnTo>
                  <a:pt x="65151" y="36995"/>
                </a:lnTo>
                <a:lnTo>
                  <a:pt x="64884" y="40487"/>
                </a:lnTo>
                <a:lnTo>
                  <a:pt x="65253" y="43739"/>
                </a:lnTo>
                <a:cubicBezTo>
                  <a:pt x="65253" y="43777"/>
                  <a:pt x="65215" y="43993"/>
                  <a:pt x="65215" y="44018"/>
                </a:cubicBezTo>
                <a:lnTo>
                  <a:pt x="64300" y="46723"/>
                </a:lnTo>
                <a:cubicBezTo>
                  <a:pt x="64211" y="47041"/>
                  <a:pt x="64110" y="47333"/>
                  <a:pt x="63513" y="47130"/>
                </a:cubicBezTo>
                <a:cubicBezTo>
                  <a:pt x="62903" y="46939"/>
                  <a:pt x="63005" y="46634"/>
                  <a:pt x="63094" y="46329"/>
                </a:cubicBezTo>
                <a:lnTo>
                  <a:pt x="63957" y="43739"/>
                </a:lnTo>
                <a:lnTo>
                  <a:pt x="63615" y="40526"/>
                </a:lnTo>
                <a:lnTo>
                  <a:pt x="63602" y="40424"/>
                </a:lnTo>
                <a:lnTo>
                  <a:pt x="63881" y="36982"/>
                </a:lnTo>
                <a:cubicBezTo>
                  <a:pt x="63602" y="35649"/>
                  <a:pt x="63335" y="34315"/>
                  <a:pt x="63081" y="33007"/>
                </a:cubicBezTo>
                <a:moveTo>
                  <a:pt x="71171" y="39814"/>
                </a:moveTo>
                <a:cubicBezTo>
                  <a:pt x="71031" y="39522"/>
                  <a:pt x="70904" y="39230"/>
                  <a:pt x="71488" y="38989"/>
                </a:cubicBezTo>
                <a:cubicBezTo>
                  <a:pt x="72060" y="38722"/>
                  <a:pt x="72200" y="39014"/>
                  <a:pt x="72327" y="39306"/>
                </a:cubicBezTo>
                <a:lnTo>
                  <a:pt x="74130" y="43383"/>
                </a:lnTo>
                <a:cubicBezTo>
                  <a:pt x="74257" y="43662"/>
                  <a:pt x="74397" y="43955"/>
                  <a:pt x="73813" y="44208"/>
                </a:cubicBezTo>
                <a:cubicBezTo>
                  <a:pt x="73216" y="44475"/>
                  <a:pt x="73089" y="44183"/>
                  <a:pt x="72962" y="43891"/>
                </a:cubicBezTo>
                <a:close/>
                <a:moveTo>
                  <a:pt x="79312" y="34353"/>
                </a:moveTo>
                <a:cubicBezTo>
                  <a:pt x="79477" y="34074"/>
                  <a:pt x="79642" y="33794"/>
                  <a:pt x="80201" y="34125"/>
                </a:cubicBezTo>
                <a:cubicBezTo>
                  <a:pt x="80747" y="34430"/>
                  <a:pt x="80594" y="34709"/>
                  <a:pt x="80429" y="34988"/>
                </a:cubicBezTo>
                <a:lnTo>
                  <a:pt x="78258" y="38786"/>
                </a:lnTo>
                <a:cubicBezTo>
                  <a:pt x="78092" y="39078"/>
                  <a:pt x="77953" y="39357"/>
                  <a:pt x="77394" y="39027"/>
                </a:cubicBezTo>
                <a:cubicBezTo>
                  <a:pt x="76835" y="38722"/>
                  <a:pt x="76988" y="38443"/>
                  <a:pt x="77153" y="38151"/>
                </a:cubicBezTo>
                <a:close/>
                <a:moveTo>
                  <a:pt x="77877" y="42964"/>
                </a:moveTo>
                <a:cubicBezTo>
                  <a:pt x="77902" y="42646"/>
                  <a:pt x="77915" y="42329"/>
                  <a:pt x="78550" y="42354"/>
                </a:cubicBezTo>
                <a:cubicBezTo>
                  <a:pt x="79185" y="42392"/>
                  <a:pt x="79172" y="42710"/>
                  <a:pt x="79159" y="43027"/>
                </a:cubicBezTo>
                <a:lnTo>
                  <a:pt x="78969" y="46469"/>
                </a:lnTo>
                <a:cubicBezTo>
                  <a:pt x="78969" y="46583"/>
                  <a:pt x="78842" y="46812"/>
                  <a:pt x="78728" y="46926"/>
                </a:cubicBezTo>
                <a:cubicBezTo>
                  <a:pt x="79121" y="47282"/>
                  <a:pt x="78918" y="47511"/>
                  <a:pt x="78740" y="47739"/>
                </a:cubicBezTo>
                <a:cubicBezTo>
                  <a:pt x="78296" y="48311"/>
                  <a:pt x="77267" y="50343"/>
                  <a:pt x="76403" y="49644"/>
                </a:cubicBezTo>
                <a:cubicBezTo>
                  <a:pt x="75908" y="49250"/>
                  <a:pt x="76111" y="49009"/>
                  <a:pt x="76302" y="48742"/>
                </a:cubicBezTo>
                <a:lnTo>
                  <a:pt x="76835" y="48082"/>
                </a:lnTo>
                <a:cubicBezTo>
                  <a:pt x="76505" y="48285"/>
                  <a:pt x="75933" y="48755"/>
                  <a:pt x="75514" y="48704"/>
                </a:cubicBezTo>
                <a:lnTo>
                  <a:pt x="74702" y="48552"/>
                </a:lnTo>
                <a:lnTo>
                  <a:pt x="74371" y="50698"/>
                </a:lnTo>
                <a:cubicBezTo>
                  <a:pt x="74371" y="50724"/>
                  <a:pt x="74371" y="50736"/>
                  <a:pt x="74346" y="50749"/>
                </a:cubicBezTo>
                <a:cubicBezTo>
                  <a:pt x="74384" y="50800"/>
                  <a:pt x="74410" y="50863"/>
                  <a:pt x="74422" y="50952"/>
                </a:cubicBezTo>
                <a:cubicBezTo>
                  <a:pt x="74625" y="51549"/>
                  <a:pt x="74333" y="51651"/>
                  <a:pt x="74016" y="51752"/>
                </a:cubicBezTo>
                <a:lnTo>
                  <a:pt x="73419" y="51956"/>
                </a:lnTo>
                <a:lnTo>
                  <a:pt x="73711" y="56350"/>
                </a:lnTo>
                <a:cubicBezTo>
                  <a:pt x="74524" y="56743"/>
                  <a:pt x="77331" y="57874"/>
                  <a:pt x="78016" y="59207"/>
                </a:cubicBezTo>
                <a:cubicBezTo>
                  <a:pt x="77724" y="59791"/>
                  <a:pt x="77445" y="59639"/>
                  <a:pt x="77153" y="59487"/>
                </a:cubicBezTo>
                <a:lnTo>
                  <a:pt x="73825" y="57823"/>
                </a:lnTo>
                <a:lnTo>
                  <a:pt x="72327" y="59068"/>
                </a:lnTo>
                <a:cubicBezTo>
                  <a:pt x="72263" y="60490"/>
                  <a:pt x="71603" y="62281"/>
                  <a:pt x="71273" y="63678"/>
                </a:cubicBezTo>
                <a:cubicBezTo>
                  <a:pt x="71222" y="63995"/>
                  <a:pt x="70828" y="64236"/>
                  <a:pt x="70536" y="64148"/>
                </a:cubicBezTo>
                <a:cubicBezTo>
                  <a:pt x="68428" y="63690"/>
                  <a:pt x="67844" y="62255"/>
                  <a:pt x="69177" y="62547"/>
                </a:cubicBezTo>
                <a:lnTo>
                  <a:pt x="70168" y="62776"/>
                </a:lnTo>
                <a:lnTo>
                  <a:pt x="70942" y="59474"/>
                </a:lnTo>
                <a:cubicBezTo>
                  <a:pt x="70917" y="59436"/>
                  <a:pt x="70904" y="59423"/>
                  <a:pt x="70892" y="59410"/>
                </a:cubicBezTo>
                <a:cubicBezTo>
                  <a:pt x="70358" y="58737"/>
                  <a:pt x="67564" y="56210"/>
                  <a:pt x="68542" y="55435"/>
                </a:cubicBezTo>
                <a:cubicBezTo>
                  <a:pt x="69495" y="55639"/>
                  <a:pt x="70981" y="57480"/>
                  <a:pt x="71476" y="58102"/>
                </a:cubicBezTo>
                <a:lnTo>
                  <a:pt x="72632" y="57162"/>
                </a:lnTo>
                <a:cubicBezTo>
                  <a:pt x="71984" y="56299"/>
                  <a:pt x="72174" y="52705"/>
                  <a:pt x="72098" y="51549"/>
                </a:cubicBezTo>
                <a:cubicBezTo>
                  <a:pt x="72085" y="51308"/>
                  <a:pt x="72301" y="50978"/>
                  <a:pt x="72543" y="50901"/>
                </a:cubicBezTo>
                <a:lnTo>
                  <a:pt x="73076" y="50724"/>
                </a:lnTo>
                <a:cubicBezTo>
                  <a:pt x="73076" y="50635"/>
                  <a:pt x="73089" y="50571"/>
                  <a:pt x="73101" y="50495"/>
                </a:cubicBezTo>
                <a:lnTo>
                  <a:pt x="73546" y="47688"/>
                </a:lnTo>
                <a:cubicBezTo>
                  <a:pt x="73609" y="47383"/>
                  <a:pt x="73990" y="47104"/>
                  <a:pt x="74295" y="47168"/>
                </a:cubicBezTo>
                <a:lnTo>
                  <a:pt x="75502" y="47396"/>
                </a:lnTo>
                <a:lnTo>
                  <a:pt x="77724" y="46075"/>
                </a:lnTo>
                <a:close/>
                <a:moveTo>
                  <a:pt x="66777" y="64986"/>
                </a:moveTo>
                <a:cubicBezTo>
                  <a:pt x="66942" y="64033"/>
                  <a:pt x="70892" y="66840"/>
                  <a:pt x="71209" y="67500"/>
                </a:cubicBezTo>
                <a:cubicBezTo>
                  <a:pt x="71273" y="67589"/>
                  <a:pt x="71323" y="67691"/>
                  <a:pt x="71349" y="67780"/>
                </a:cubicBezTo>
                <a:lnTo>
                  <a:pt x="72606" y="69380"/>
                </a:lnTo>
                <a:cubicBezTo>
                  <a:pt x="72632" y="69418"/>
                  <a:pt x="72733" y="69659"/>
                  <a:pt x="72746" y="69710"/>
                </a:cubicBezTo>
                <a:lnTo>
                  <a:pt x="73012" y="71958"/>
                </a:lnTo>
                <a:cubicBezTo>
                  <a:pt x="73038" y="72288"/>
                  <a:pt x="73089" y="72593"/>
                  <a:pt x="72454" y="72682"/>
                </a:cubicBezTo>
                <a:cubicBezTo>
                  <a:pt x="71819" y="72758"/>
                  <a:pt x="71781" y="72428"/>
                  <a:pt x="71742" y="72123"/>
                </a:cubicBezTo>
                <a:lnTo>
                  <a:pt x="71488" y="70040"/>
                </a:lnTo>
                <a:lnTo>
                  <a:pt x="70599" y="68897"/>
                </a:lnTo>
                <a:lnTo>
                  <a:pt x="69114" y="69990"/>
                </a:lnTo>
                <a:lnTo>
                  <a:pt x="68542" y="71539"/>
                </a:lnTo>
                <a:cubicBezTo>
                  <a:pt x="68441" y="71831"/>
                  <a:pt x="68326" y="72136"/>
                  <a:pt x="67729" y="71907"/>
                </a:cubicBezTo>
                <a:cubicBezTo>
                  <a:pt x="67120" y="71704"/>
                  <a:pt x="67247" y="71412"/>
                  <a:pt x="67348" y="71094"/>
                </a:cubicBezTo>
                <a:lnTo>
                  <a:pt x="67983" y="69380"/>
                </a:lnTo>
                <a:cubicBezTo>
                  <a:pt x="68009" y="69342"/>
                  <a:pt x="68161" y="69126"/>
                  <a:pt x="68199" y="69088"/>
                </a:cubicBezTo>
                <a:lnTo>
                  <a:pt x="69761" y="67894"/>
                </a:lnTo>
                <a:close/>
                <a:moveTo>
                  <a:pt x="78524" y="67335"/>
                </a:moveTo>
                <a:cubicBezTo>
                  <a:pt x="78474" y="67018"/>
                  <a:pt x="78435" y="66700"/>
                  <a:pt x="79070" y="66611"/>
                </a:cubicBezTo>
                <a:cubicBezTo>
                  <a:pt x="79693" y="66535"/>
                  <a:pt x="79744" y="66840"/>
                  <a:pt x="79782" y="67170"/>
                </a:cubicBezTo>
                <a:lnTo>
                  <a:pt x="80239" y="70624"/>
                </a:lnTo>
                <a:lnTo>
                  <a:pt x="80772" y="69723"/>
                </a:lnTo>
                <a:cubicBezTo>
                  <a:pt x="80937" y="69443"/>
                  <a:pt x="81077" y="69177"/>
                  <a:pt x="81636" y="69494"/>
                </a:cubicBezTo>
                <a:cubicBezTo>
                  <a:pt x="82182" y="69812"/>
                  <a:pt x="82042" y="70091"/>
                  <a:pt x="81877" y="70358"/>
                </a:cubicBezTo>
                <a:lnTo>
                  <a:pt x="80429" y="72898"/>
                </a:lnTo>
                <a:cubicBezTo>
                  <a:pt x="80150" y="73393"/>
                  <a:pt x="79312" y="73228"/>
                  <a:pt x="79236" y="72656"/>
                </a:cubicBezTo>
                <a:close/>
                <a:moveTo>
                  <a:pt x="82842" y="70104"/>
                </a:moveTo>
                <a:cubicBezTo>
                  <a:pt x="82690" y="69824"/>
                  <a:pt x="82537" y="69545"/>
                  <a:pt x="83084" y="69227"/>
                </a:cubicBezTo>
                <a:cubicBezTo>
                  <a:pt x="83617" y="68910"/>
                  <a:pt x="83782" y="69189"/>
                  <a:pt x="83947" y="69469"/>
                </a:cubicBezTo>
                <a:lnTo>
                  <a:pt x="85966" y="72936"/>
                </a:lnTo>
                <a:lnTo>
                  <a:pt x="86703" y="71412"/>
                </a:lnTo>
                <a:cubicBezTo>
                  <a:pt x="86843" y="71120"/>
                  <a:pt x="86982" y="70815"/>
                  <a:pt x="87567" y="71094"/>
                </a:cubicBezTo>
                <a:cubicBezTo>
                  <a:pt x="88138" y="71374"/>
                  <a:pt x="87986" y="71666"/>
                  <a:pt x="87859" y="71958"/>
                </a:cubicBezTo>
                <a:lnTo>
                  <a:pt x="86589" y="74587"/>
                </a:lnTo>
                <a:cubicBezTo>
                  <a:pt x="86373" y="75019"/>
                  <a:pt x="85712" y="75057"/>
                  <a:pt x="85471" y="74625"/>
                </a:cubicBezTo>
                <a:close/>
                <a:moveTo>
                  <a:pt x="88837" y="70752"/>
                </a:moveTo>
                <a:cubicBezTo>
                  <a:pt x="88761" y="70447"/>
                  <a:pt x="88659" y="70129"/>
                  <a:pt x="89281" y="69964"/>
                </a:cubicBezTo>
                <a:cubicBezTo>
                  <a:pt x="89891" y="69812"/>
                  <a:pt x="89980" y="70116"/>
                  <a:pt x="90056" y="70421"/>
                </a:cubicBezTo>
                <a:lnTo>
                  <a:pt x="90462" y="71907"/>
                </a:lnTo>
                <a:lnTo>
                  <a:pt x="90945" y="70713"/>
                </a:lnTo>
                <a:cubicBezTo>
                  <a:pt x="91059" y="70421"/>
                  <a:pt x="91174" y="70129"/>
                  <a:pt x="91758" y="70358"/>
                </a:cubicBezTo>
                <a:cubicBezTo>
                  <a:pt x="92355" y="70586"/>
                  <a:pt x="92240" y="70891"/>
                  <a:pt x="92113" y="71196"/>
                </a:cubicBezTo>
                <a:lnTo>
                  <a:pt x="90945" y="74180"/>
                </a:lnTo>
                <a:cubicBezTo>
                  <a:pt x="90729" y="74714"/>
                  <a:pt x="89878" y="74663"/>
                  <a:pt x="89738" y="74104"/>
                </a:cubicBezTo>
                <a:close/>
                <a:moveTo>
                  <a:pt x="93218" y="71704"/>
                </a:moveTo>
                <a:cubicBezTo>
                  <a:pt x="93078" y="71412"/>
                  <a:pt x="92926" y="71132"/>
                  <a:pt x="93498" y="70828"/>
                </a:cubicBezTo>
                <a:cubicBezTo>
                  <a:pt x="94069" y="70536"/>
                  <a:pt x="94221" y="70828"/>
                  <a:pt x="94349" y="71120"/>
                </a:cubicBezTo>
                <a:lnTo>
                  <a:pt x="95568" y="73495"/>
                </a:lnTo>
                <a:lnTo>
                  <a:pt x="96101" y="72402"/>
                </a:lnTo>
                <a:cubicBezTo>
                  <a:pt x="96304" y="71958"/>
                  <a:pt x="96952" y="71933"/>
                  <a:pt x="97219" y="72339"/>
                </a:cubicBezTo>
                <a:lnTo>
                  <a:pt x="98133" y="73787"/>
                </a:lnTo>
                <a:lnTo>
                  <a:pt x="98019" y="72263"/>
                </a:lnTo>
                <a:cubicBezTo>
                  <a:pt x="97981" y="71666"/>
                  <a:pt x="98844" y="71374"/>
                  <a:pt x="99187" y="71856"/>
                </a:cubicBezTo>
                <a:lnTo>
                  <a:pt x="102527" y="76746"/>
                </a:lnTo>
                <a:cubicBezTo>
                  <a:pt x="102705" y="77013"/>
                  <a:pt x="102896" y="77279"/>
                  <a:pt x="102375" y="77635"/>
                </a:cubicBezTo>
                <a:cubicBezTo>
                  <a:pt x="101854" y="77991"/>
                  <a:pt x="101664" y="77737"/>
                  <a:pt x="101473" y="77470"/>
                </a:cubicBezTo>
                <a:lnTo>
                  <a:pt x="99454" y="74523"/>
                </a:lnTo>
                <a:lnTo>
                  <a:pt x="99581" y="76238"/>
                </a:lnTo>
                <a:cubicBezTo>
                  <a:pt x="99606" y="76847"/>
                  <a:pt x="98717" y="77140"/>
                  <a:pt x="98387" y="76644"/>
                </a:cubicBezTo>
                <a:lnTo>
                  <a:pt x="96749" y="74003"/>
                </a:lnTo>
                <a:lnTo>
                  <a:pt x="96165" y="75197"/>
                </a:lnTo>
                <a:cubicBezTo>
                  <a:pt x="95936" y="75679"/>
                  <a:pt x="95263" y="75679"/>
                  <a:pt x="95022" y="75222"/>
                </a:cubicBezTo>
                <a:close/>
                <a:moveTo>
                  <a:pt x="79667" y="44297"/>
                </a:moveTo>
                <a:cubicBezTo>
                  <a:pt x="79566" y="44602"/>
                  <a:pt x="79477" y="44920"/>
                  <a:pt x="78867" y="44742"/>
                </a:cubicBezTo>
                <a:cubicBezTo>
                  <a:pt x="78258" y="44564"/>
                  <a:pt x="78346" y="44247"/>
                  <a:pt x="78435" y="43942"/>
                </a:cubicBezTo>
                <a:cubicBezTo>
                  <a:pt x="79464" y="40475"/>
                  <a:pt x="81636" y="38189"/>
                  <a:pt x="84811" y="36995"/>
                </a:cubicBezTo>
                <a:cubicBezTo>
                  <a:pt x="86843" y="36246"/>
                  <a:pt x="89307" y="35941"/>
                  <a:pt x="92139" y="36042"/>
                </a:cubicBezTo>
                <a:lnTo>
                  <a:pt x="92088" y="36042"/>
                </a:lnTo>
                <a:cubicBezTo>
                  <a:pt x="90170" y="35738"/>
                  <a:pt x="87795" y="35750"/>
                  <a:pt x="84760" y="36233"/>
                </a:cubicBezTo>
                <a:cubicBezTo>
                  <a:pt x="84442" y="36271"/>
                  <a:pt x="84125" y="36322"/>
                  <a:pt x="84023" y="35699"/>
                </a:cubicBezTo>
                <a:cubicBezTo>
                  <a:pt x="83935" y="35052"/>
                  <a:pt x="84252" y="35001"/>
                  <a:pt x="84570" y="34950"/>
                </a:cubicBezTo>
                <a:cubicBezTo>
                  <a:pt x="87745" y="34480"/>
                  <a:pt x="90259" y="34468"/>
                  <a:pt x="92278" y="34772"/>
                </a:cubicBezTo>
                <a:cubicBezTo>
                  <a:pt x="94349" y="35128"/>
                  <a:pt x="95911" y="35801"/>
                  <a:pt x="97155" y="36703"/>
                </a:cubicBezTo>
                <a:cubicBezTo>
                  <a:pt x="97663" y="37058"/>
                  <a:pt x="97282" y="37960"/>
                  <a:pt x="96685" y="37858"/>
                </a:cubicBezTo>
                <a:cubicBezTo>
                  <a:pt x="91986" y="37046"/>
                  <a:pt x="88138" y="37122"/>
                  <a:pt x="85243" y="38201"/>
                </a:cubicBezTo>
                <a:cubicBezTo>
                  <a:pt x="82461" y="39243"/>
                  <a:pt x="80569" y="41249"/>
                  <a:pt x="79667" y="44297"/>
                </a:cubicBezTo>
                <a:moveTo>
                  <a:pt x="98654" y="31648"/>
                </a:moveTo>
                <a:cubicBezTo>
                  <a:pt x="98895" y="31839"/>
                  <a:pt x="99136" y="32055"/>
                  <a:pt x="98743" y="32550"/>
                </a:cubicBezTo>
                <a:cubicBezTo>
                  <a:pt x="98336" y="33058"/>
                  <a:pt x="98095" y="32829"/>
                  <a:pt x="97854" y="32639"/>
                </a:cubicBezTo>
                <a:cubicBezTo>
                  <a:pt x="96190" y="31305"/>
                  <a:pt x="93879" y="30962"/>
                  <a:pt x="91085" y="31343"/>
                </a:cubicBezTo>
                <a:cubicBezTo>
                  <a:pt x="88176" y="31724"/>
                  <a:pt x="84811" y="32893"/>
                  <a:pt x="81128" y="34544"/>
                </a:cubicBezTo>
                <a:cubicBezTo>
                  <a:pt x="80721" y="34722"/>
                  <a:pt x="80226" y="34417"/>
                  <a:pt x="80213" y="33972"/>
                </a:cubicBezTo>
                <a:cubicBezTo>
                  <a:pt x="80213" y="33718"/>
                  <a:pt x="80188" y="33388"/>
                  <a:pt x="80163" y="33071"/>
                </a:cubicBezTo>
                <a:cubicBezTo>
                  <a:pt x="80074" y="31724"/>
                  <a:pt x="79959" y="30378"/>
                  <a:pt x="80645" y="28969"/>
                </a:cubicBezTo>
                <a:cubicBezTo>
                  <a:pt x="80785" y="28676"/>
                  <a:pt x="80912" y="28384"/>
                  <a:pt x="81509" y="28664"/>
                </a:cubicBezTo>
                <a:cubicBezTo>
                  <a:pt x="82068" y="28943"/>
                  <a:pt x="81941" y="29235"/>
                  <a:pt x="81801" y="29515"/>
                </a:cubicBezTo>
                <a:cubicBezTo>
                  <a:pt x="81280" y="30619"/>
                  <a:pt x="81356" y="31788"/>
                  <a:pt x="81433" y="32969"/>
                </a:cubicBezTo>
                <a:lnTo>
                  <a:pt x="81433" y="33007"/>
                </a:lnTo>
                <a:cubicBezTo>
                  <a:pt x="84912" y="31508"/>
                  <a:pt x="88125" y="30442"/>
                  <a:pt x="90907" y="30073"/>
                </a:cubicBezTo>
                <a:cubicBezTo>
                  <a:pt x="94031" y="29642"/>
                  <a:pt x="96673" y="30073"/>
                  <a:pt x="98654" y="31648"/>
                </a:cubicBezTo>
              </a:path>
            </a:pathLst>
          </a:custGeom>
          <a:solidFill>
            <a:srgbClr val="F5C03A">
              <a:alpha val="100000"/>
            </a:srgbClr>
          </a:solidFill>
          <a:ln w="497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 rot="0" flipH="0" flipV="0">
            <a:off x="1606742" y="1958740"/>
            <a:ext cx="346519" cy="126910"/>
          </a:xfrm>
          <a:custGeom>
            <a:pathLst>
              <a:path w="346519" h="126910">
                <a:moveTo>
                  <a:pt x="166738" y="123583"/>
                </a:moveTo>
                <a:cubicBezTo>
                  <a:pt x="172186" y="117360"/>
                  <a:pt x="178383" y="111328"/>
                  <a:pt x="185559" y="105562"/>
                </a:cubicBezTo>
                <a:cubicBezTo>
                  <a:pt x="192734" y="99784"/>
                  <a:pt x="200850" y="94272"/>
                  <a:pt x="210121" y="89065"/>
                </a:cubicBezTo>
                <a:lnTo>
                  <a:pt x="210730" y="90182"/>
                </a:lnTo>
                <a:cubicBezTo>
                  <a:pt x="201536" y="95351"/>
                  <a:pt x="193471" y="100825"/>
                  <a:pt x="186359" y="106553"/>
                </a:cubicBezTo>
                <a:cubicBezTo>
                  <a:pt x="179234" y="112268"/>
                  <a:pt x="173075" y="118262"/>
                  <a:pt x="167690" y="124408"/>
                </a:cubicBezTo>
                <a:lnTo>
                  <a:pt x="166738" y="123583"/>
                </a:lnTo>
                <a:close/>
                <a:moveTo>
                  <a:pt x="305053" y="42634"/>
                </a:moveTo>
                <a:cubicBezTo>
                  <a:pt x="306183" y="41986"/>
                  <a:pt x="307428" y="41287"/>
                  <a:pt x="308736" y="40551"/>
                </a:cubicBezTo>
                <a:lnTo>
                  <a:pt x="309155" y="40322"/>
                </a:lnTo>
                <a:lnTo>
                  <a:pt x="309384" y="39890"/>
                </a:lnTo>
                <a:cubicBezTo>
                  <a:pt x="309562" y="39548"/>
                  <a:pt x="309752" y="39230"/>
                  <a:pt x="309981" y="38938"/>
                </a:cubicBezTo>
                <a:cubicBezTo>
                  <a:pt x="310413" y="39649"/>
                  <a:pt x="310730" y="40272"/>
                  <a:pt x="310832" y="40614"/>
                </a:cubicBezTo>
                <a:cubicBezTo>
                  <a:pt x="311022" y="41287"/>
                  <a:pt x="311276" y="42138"/>
                  <a:pt x="311594" y="42824"/>
                </a:cubicBezTo>
                <a:cubicBezTo>
                  <a:pt x="311314" y="43307"/>
                  <a:pt x="311098" y="43815"/>
                  <a:pt x="310883" y="44386"/>
                </a:cubicBezTo>
                <a:cubicBezTo>
                  <a:pt x="309981" y="43942"/>
                  <a:pt x="309155" y="43904"/>
                  <a:pt x="308406" y="44247"/>
                </a:cubicBezTo>
                <a:lnTo>
                  <a:pt x="308393" y="44247"/>
                </a:lnTo>
                <a:cubicBezTo>
                  <a:pt x="307479" y="44691"/>
                  <a:pt x="306907" y="45631"/>
                  <a:pt x="306666" y="47104"/>
                </a:cubicBezTo>
                <a:cubicBezTo>
                  <a:pt x="306069" y="47104"/>
                  <a:pt x="305523" y="47155"/>
                  <a:pt x="305002" y="47244"/>
                </a:cubicBezTo>
                <a:cubicBezTo>
                  <a:pt x="305345" y="45872"/>
                  <a:pt x="305422" y="44259"/>
                  <a:pt x="305422" y="43485"/>
                </a:cubicBezTo>
                <a:cubicBezTo>
                  <a:pt x="305422" y="43256"/>
                  <a:pt x="305282" y="42939"/>
                  <a:pt x="305053" y="42634"/>
                </a:cubicBezTo>
                <a:close/>
                <a:moveTo>
                  <a:pt x="319036" y="36817"/>
                </a:moveTo>
                <a:lnTo>
                  <a:pt x="319404" y="35788"/>
                </a:lnTo>
                <a:cubicBezTo>
                  <a:pt x="320420" y="32982"/>
                  <a:pt x="323113" y="31724"/>
                  <a:pt x="325792" y="30480"/>
                </a:cubicBezTo>
                <a:cubicBezTo>
                  <a:pt x="326313" y="30226"/>
                  <a:pt x="325373" y="30683"/>
                  <a:pt x="326326" y="30226"/>
                </a:cubicBezTo>
                <a:lnTo>
                  <a:pt x="326796" y="29997"/>
                </a:lnTo>
                <a:lnTo>
                  <a:pt x="327037" y="29603"/>
                </a:lnTo>
                <a:cubicBezTo>
                  <a:pt x="327558" y="28740"/>
                  <a:pt x="328129" y="28156"/>
                  <a:pt x="328790" y="28003"/>
                </a:cubicBezTo>
                <a:cubicBezTo>
                  <a:pt x="329488" y="27813"/>
                  <a:pt x="330428" y="28016"/>
                  <a:pt x="331685" y="28715"/>
                </a:cubicBezTo>
                <a:cubicBezTo>
                  <a:pt x="332447" y="29743"/>
                  <a:pt x="333196" y="31191"/>
                  <a:pt x="333742" y="33058"/>
                </a:cubicBezTo>
                <a:lnTo>
                  <a:pt x="333895" y="33540"/>
                </a:lnTo>
                <a:cubicBezTo>
                  <a:pt x="332650" y="32537"/>
                  <a:pt x="331634" y="32410"/>
                  <a:pt x="330707" y="32982"/>
                </a:cubicBezTo>
                <a:cubicBezTo>
                  <a:pt x="329755" y="33579"/>
                  <a:pt x="329247" y="34874"/>
                  <a:pt x="328929" y="36665"/>
                </a:cubicBezTo>
                <a:cubicBezTo>
                  <a:pt x="326897" y="33731"/>
                  <a:pt x="325195" y="33299"/>
                  <a:pt x="323697" y="34493"/>
                </a:cubicBezTo>
                <a:cubicBezTo>
                  <a:pt x="322567" y="35395"/>
                  <a:pt x="321906" y="37566"/>
                  <a:pt x="321436" y="40322"/>
                </a:cubicBezTo>
                <a:cubicBezTo>
                  <a:pt x="321093" y="39992"/>
                  <a:pt x="320852" y="39713"/>
                  <a:pt x="320776" y="39573"/>
                </a:cubicBezTo>
                <a:cubicBezTo>
                  <a:pt x="320611" y="39256"/>
                  <a:pt x="319569" y="38963"/>
                  <a:pt x="319569" y="38366"/>
                </a:cubicBezTo>
                <a:cubicBezTo>
                  <a:pt x="319569" y="38189"/>
                  <a:pt x="319366" y="37592"/>
                  <a:pt x="319036" y="36817"/>
                </a:cubicBezTo>
                <a:close/>
                <a:moveTo>
                  <a:pt x="328472" y="72314"/>
                </a:moveTo>
                <a:cubicBezTo>
                  <a:pt x="329386" y="71310"/>
                  <a:pt x="330275" y="70066"/>
                  <a:pt x="331088" y="68707"/>
                </a:cubicBezTo>
                <a:cubicBezTo>
                  <a:pt x="331926" y="70002"/>
                  <a:pt x="332968" y="70510"/>
                  <a:pt x="334225" y="70193"/>
                </a:cubicBezTo>
                <a:cubicBezTo>
                  <a:pt x="334644" y="70091"/>
                  <a:pt x="335089" y="69837"/>
                  <a:pt x="335520" y="69469"/>
                </a:cubicBezTo>
                <a:cubicBezTo>
                  <a:pt x="335571" y="70282"/>
                  <a:pt x="335698" y="71006"/>
                  <a:pt x="335851" y="71640"/>
                </a:cubicBezTo>
                <a:cubicBezTo>
                  <a:pt x="336778" y="74828"/>
                  <a:pt x="338657" y="75793"/>
                  <a:pt x="342226" y="72809"/>
                </a:cubicBezTo>
                <a:lnTo>
                  <a:pt x="342328" y="72707"/>
                </a:lnTo>
                <a:cubicBezTo>
                  <a:pt x="343661" y="71412"/>
                  <a:pt x="344690" y="70002"/>
                  <a:pt x="345490" y="68542"/>
                </a:cubicBezTo>
                <a:cubicBezTo>
                  <a:pt x="345261" y="69380"/>
                  <a:pt x="344969" y="70282"/>
                  <a:pt x="344626" y="71196"/>
                </a:cubicBezTo>
                <a:lnTo>
                  <a:pt x="342848" y="75870"/>
                </a:lnTo>
                <a:cubicBezTo>
                  <a:pt x="341515" y="76479"/>
                  <a:pt x="340308" y="78168"/>
                  <a:pt x="338835" y="78168"/>
                </a:cubicBezTo>
                <a:cubicBezTo>
                  <a:pt x="336422" y="78168"/>
                  <a:pt x="337337" y="72885"/>
                  <a:pt x="330707" y="72885"/>
                </a:cubicBezTo>
                <a:cubicBezTo>
                  <a:pt x="330301" y="72885"/>
                  <a:pt x="329437" y="72656"/>
                  <a:pt x="328472" y="72314"/>
                </a:cubicBezTo>
                <a:close/>
                <a:moveTo>
                  <a:pt x="342988" y="75819"/>
                </a:moveTo>
                <a:lnTo>
                  <a:pt x="346519" y="73495"/>
                </a:lnTo>
                <a:cubicBezTo>
                  <a:pt x="345896" y="74244"/>
                  <a:pt x="345160" y="75006"/>
                  <a:pt x="344271" y="75755"/>
                </a:cubicBezTo>
                <a:lnTo>
                  <a:pt x="344245" y="75755"/>
                </a:lnTo>
                <a:cubicBezTo>
                  <a:pt x="343814" y="75616"/>
                  <a:pt x="343407" y="75666"/>
                  <a:pt x="342988" y="75819"/>
                </a:cubicBezTo>
                <a:close/>
                <a:moveTo>
                  <a:pt x="279310" y="73507"/>
                </a:moveTo>
                <a:cubicBezTo>
                  <a:pt x="279209" y="73545"/>
                  <a:pt x="279133" y="73584"/>
                  <a:pt x="279056" y="73634"/>
                </a:cubicBezTo>
                <a:cubicBezTo>
                  <a:pt x="278625" y="74104"/>
                  <a:pt x="276059" y="74993"/>
                  <a:pt x="276059" y="76365"/>
                </a:cubicBezTo>
                <a:cubicBezTo>
                  <a:pt x="276059" y="77254"/>
                  <a:pt x="275462" y="78778"/>
                  <a:pt x="275462" y="76797"/>
                </a:cubicBezTo>
                <a:cubicBezTo>
                  <a:pt x="275462" y="76200"/>
                  <a:pt x="274256" y="74104"/>
                  <a:pt x="273938" y="73952"/>
                </a:cubicBezTo>
                <a:cubicBezTo>
                  <a:pt x="273049" y="73495"/>
                  <a:pt x="272757" y="73634"/>
                  <a:pt x="273646" y="72745"/>
                </a:cubicBezTo>
                <a:cubicBezTo>
                  <a:pt x="274281" y="72110"/>
                  <a:pt x="274459" y="70637"/>
                  <a:pt x="274484" y="69367"/>
                </a:cubicBezTo>
                <a:cubicBezTo>
                  <a:pt x="274535" y="69862"/>
                  <a:pt x="274586" y="70358"/>
                  <a:pt x="274624" y="70828"/>
                </a:cubicBezTo>
                <a:cubicBezTo>
                  <a:pt x="275983" y="71831"/>
                  <a:pt x="277532" y="72720"/>
                  <a:pt x="279310" y="73507"/>
                </a:cubicBezTo>
                <a:close/>
                <a:moveTo>
                  <a:pt x="227736" y="85242"/>
                </a:moveTo>
                <a:cubicBezTo>
                  <a:pt x="222211" y="98539"/>
                  <a:pt x="217652" y="109918"/>
                  <a:pt x="217639" y="116002"/>
                </a:cubicBezTo>
                <a:cubicBezTo>
                  <a:pt x="216483" y="114376"/>
                  <a:pt x="215391" y="112712"/>
                  <a:pt x="215239" y="110883"/>
                </a:cubicBezTo>
                <a:cubicBezTo>
                  <a:pt x="217296" y="108115"/>
                  <a:pt x="218604" y="105804"/>
                  <a:pt x="214642" y="106654"/>
                </a:cubicBezTo>
                <a:cubicBezTo>
                  <a:pt x="212432" y="106400"/>
                  <a:pt x="209740" y="106896"/>
                  <a:pt x="207111" y="107264"/>
                </a:cubicBezTo>
                <a:cubicBezTo>
                  <a:pt x="212381" y="105194"/>
                  <a:pt x="214070" y="100368"/>
                  <a:pt x="207568" y="101092"/>
                </a:cubicBezTo>
                <a:cubicBezTo>
                  <a:pt x="210819" y="100139"/>
                  <a:pt x="210210" y="99047"/>
                  <a:pt x="207860" y="97917"/>
                </a:cubicBezTo>
                <a:cubicBezTo>
                  <a:pt x="210273" y="98666"/>
                  <a:pt x="211264" y="98514"/>
                  <a:pt x="210883" y="97472"/>
                </a:cubicBezTo>
                <a:cubicBezTo>
                  <a:pt x="212000" y="97536"/>
                  <a:pt x="212648" y="96278"/>
                  <a:pt x="212978" y="94145"/>
                </a:cubicBezTo>
                <a:cubicBezTo>
                  <a:pt x="213232" y="95542"/>
                  <a:pt x="213486" y="96964"/>
                  <a:pt x="213728" y="98361"/>
                </a:cubicBezTo>
                <a:cubicBezTo>
                  <a:pt x="214858" y="97231"/>
                  <a:pt x="215620" y="95643"/>
                  <a:pt x="215544" y="93091"/>
                </a:cubicBezTo>
                <a:cubicBezTo>
                  <a:pt x="217157" y="92303"/>
                  <a:pt x="217347" y="90995"/>
                  <a:pt x="217347" y="89624"/>
                </a:cubicBezTo>
                <a:cubicBezTo>
                  <a:pt x="218719" y="89497"/>
                  <a:pt x="219697" y="91859"/>
                  <a:pt x="220662" y="94742"/>
                </a:cubicBezTo>
                <a:cubicBezTo>
                  <a:pt x="221373" y="93218"/>
                  <a:pt x="221868" y="91503"/>
                  <a:pt x="221563" y="89179"/>
                </a:cubicBezTo>
                <a:cubicBezTo>
                  <a:pt x="222275" y="89103"/>
                  <a:pt x="222973" y="90284"/>
                  <a:pt x="223672" y="92037"/>
                </a:cubicBezTo>
                <a:cubicBezTo>
                  <a:pt x="223621" y="90576"/>
                  <a:pt x="223875" y="89217"/>
                  <a:pt x="224421" y="87973"/>
                </a:cubicBezTo>
                <a:cubicBezTo>
                  <a:pt x="225386" y="88087"/>
                  <a:pt x="225272" y="88747"/>
                  <a:pt x="225031" y="89459"/>
                </a:cubicBezTo>
                <a:cubicBezTo>
                  <a:pt x="225919" y="88062"/>
                  <a:pt x="226834" y="86665"/>
                  <a:pt x="227736" y="85242"/>
                </a:cubicBezTo>
                <a:close/>
                <a:moveTo>
                  <a:pt x="184035" y="116624"/>
                </a:moveTo>
                <a:cubicBezTo>
                  <a:pt x="183743" y="116522"/>
                  <a:pt x="183425" y="116433"/>
                  <a:pt x="183629" y="115811"/>
                </a:cubicBezTo>
                <a:cubicBezTo>
                  <a:pt x="183806" y="115201"/>
                  <a:pt x="184111" y="115303"/>
                  <a:pt x="184429" y="115392"/>
                </a:cubicBezTo>
                <a:cubicBezTo>
                  <a:pt x="188340" y="116624"/>
                  <a:pt x="192328" y="117754"/>
                  <a:pt x="196481" y="118631"/>
                </a:cubicBezTo>
                <a:cubicBezTo>
                  <a:pt x="200621" y="119494"/>
                  <a:pt x="204952" y="120116"/>
                  <a:pt x="209562" y="120345"/>
                </a:cubicBezTo>
                <a:cubicBezTo>
                  <a:pt x="209867" y="120358"/>
                  <a:pt x="210184" y="120370"/>
                  <a:pt x="210159" y="121005"/>
                </a:cubicBezTo>
                <a:cubicBezTo>
                  <a:pt x="210133" y="121666"/>
                  <a:pt x="209803" y="121640"/>
                  <a:pt x="209486" y="121628"/>
                </a:cubicBezTo>
                <a:cubicBezTo>
                  <a:pt x="204838" y="121386"/>
                  <a:pt x="200443" y="120764"/>
                  <a:pt x="196227" y="119862"/>
                </a:cubicBezTo>
                <a:cubicBezTo>
                  <a:pt x="191998" y="118986"/>
                  <a:pt x="187972" y="117856"/>
                  <a:pt x="184035" y="116624"/>
                </a:cubicBezTo>
                <a:close/>
                <a:moveTo>
                  <a:pt x="186918" y="109918"/>
                </a:moveTo>
                <a:cubicBezTo>
                  <a:pt x="186638" y="109779"/>
                  <a:pt x="186359" y="109613"/>
                  <a:pt x="186689" y="109055"/>
                </a:cubicBezTo>
                <a:cubicBezTo>
                  <a:pt x="186994" y="108509"/>
                  <a:pt x="187273" y="108648"/>
                  <a:pt x="187553" y="108813"/>
                </a:cubicBezTo>
                <a:cubicBezTo>
                  <a:pt x="189509" y="109931"/>
                  <a:pt x="191464" y="111049"/>
                  <a:pt x="193433" y="112090"/>
                </a:cubicBezTo>
                <a:cubicBezTo>
                  <a:pt x="191985" y="111264"/>
                  <a:pt x="190563" y="110376"/>
                  <a:pt x="189153" y="109461"/>
                </a:cubicBezTo>
                <a:cubicBezTo>
                  <a:pt x="188886" y="109296"/>
                  <a:pt x="188607" y="109106"/>
                  <a:pt x="188963" y="108572"/>
                </a:cubicBezTo>
                <a:cubicBezTo>
                  <a:pt x="189305" y="108026"/>
                  <a:pt x="189572" y="108216"/>
                  <a:pt x="189852" y="108394"/>
                </a:cubicBezTo>
                <a:cubicBezTo>
                  <a:pt x="192722" y="110249"/>
                  <a:pt x="195630" y="111976"/>
                  <a:pt x="198653" y="113398"/>
                </a:cubicBezTo>
                <a:cubicBezTo>
                  <a:pt x="201663" y="114808"/>
                  <a:pt x="204749" y="115938"/>
                  <a:pt x="208000" y="116586"/>
                </a:cubicBezTo>
                <a:cubicBezTo>
                  <a:pt x="208305" y="116662"/>
                  <a:pt x="208609" y="116713"/>
                  <a:pt x="208495" y="117335"/>
                </a:cubicBezTo>
                <a:cubicBezTo>
                  <a:pt x="208470" y="117437"/>
                  <a:pt x="208444" y="117500"/>
                  <a:pt x="208419" y="117564"/>
                </a:cubicBezTo>
                <a:cubicBezTo>
                  <a:pt x="208559" y="117589"/>
                  <a:pt x="208711" y="117615"/>
                  <a:pt x="208851" y="117627"/>
                </a:cubicBezTo>
                <a:cubicBezTo>
                  <a:pt x="209181" y="117678"/>
                  <a:pt x="209486" y="117741"/>
                  <a:pt x="209397" y="118364"/>
                </a:cubicBezTo>
                <a:cubicBezTo>
                  <a:pt x="209308" y="118999"/>
                  <a:pt x="208990" y="118961"/>
                  <a:pt x="208673" y="118910"/>
                </a:cubicBezTo>
                <a:cubicBezTo>
                  <a:pt x="204774" y="118326"/>
                  <a:pt x="201053" y="117081"/>
                  <a:pt x="197446" y="115468"/>
                </a:cubicBezTo>
                <a:cubicBezTo>
                  <a:pt x="193839" y="113868"/>
                  <a:pt x="190372" y="111912"/>
                  <a:pt x="186918" y="109918"/>
                </a:cubicBezTo>
                <a:close/>
                <a:moveTo>
                  <a:pt x="200672" y="98717"/>
                </a:moveTo>
                <a:cubicBezTo>
                  <a:pt x="200431" y="98488"/>
                  <a:pt x="200189" y="98285"/>
                  <a:pt x="200608" y="97790"/>
                </a:cubicBezTo>
                <a:cubicBezTo>
                  <a:pt x="201015" y="97320"/>
                  <a:pt x="201256" y="97523"/>
                  <a:pt x="201497" y="97726"/>
                </a:cubicBezTo>
                <a:cubicBezTo>
                  <a:pt x="202805" y="98844"/>
                  <a:pt x="204114" y="99657"/>
                  <a:pt x="205472" y="100012"/>
                </a:cubicBezTo>
                <a:cubicBezTo>
                  <a:pt x="206768" y="100355"/>
                  <a:pt x="208127" y="100279"/>
                  <a:pt x="209536" y="99606"/>
                </a:cubicBezTo>
                <a:cubicBezTo>
                  <a:pt x="209841" y="99466"/>
                  <a:pt x="210133" y="99327"/>
                  <a:pt x="210400" y="99898"/>
                </a:cubicBezTo>
                <a:cubicBezTo>
                  <a:pt x="210667" y="100482"/>
                  <a:pt x="210387" y="100609"/>
                  <a:pt x="210095" y="100749"/>
                </a:cubicBezTo>
                <a:cubicBezTo>
                  <a:pt x="208381" y="101562"/>
                  <a:pt x="206730" y="101651"/>
                  <a:pt x="205130" y="101232"/>
                </a:cubicBezTo>
                <a:cubicBezTo>
                  <a:pt x="203593" y="100825"/>
                  <a:pt x="202107" y="99911"/>
                  <a:pt x="200672" y="98717"/>
                </a:cubicBezTo>
                <a:close/>
                <a:moveTo>
                  <a:pt x="204126" y="96685"/>
                </a:moveTo>
                <a:cubicBezTo>
                  <a:pt x="203847" y="96558"/>
                  <a:pt x="203555" y="96405"/>
                  <a:pt x="203822" y="95834"/>
                </a:cubicBezTo>
                <a:cubicBezTo>
                  <a:pt x="204088" y="95250"/>
                  <a:pt x="204368" y="95377"/>
                  <a:pt x="204660" y="95529"/>
                </a:cubicBezTo>
                <a:cubicBezTo>
                  <a:pt x="205511" y="95923"/>
                  <a:pt x="206361" y="96317"/>
                  <a:pt x="207200" y="96634"/>
                </a:cubicBezTo>
                <a:cubicBezTo>
                  <a:pt x="208025" y="96977"/>
                  <a:pt x="208813" y="97256"/>
                  <a:pt x="209524" y="97447"/>
                </a:cubicBezTo>
                <a:cubicBezTo>
                  <a:pt x="209841" y="97536"/>
                  <a:pt x="210146" y="97612"/>
                  <a:pt x="209981" y="98222"/>
                </a:cubicBezTo>
                <a:cubicBezTo>
                  <a:pt x="209841" y="98844"/>
                  <a:pt x="209524" y="98755"/>
                  <a:pt x="209219" y="98679"/>
                </a:cubicBezTo>
                <a:cubicBezTo>
                  <a:pt x="208406" y="98463"/>
                  <a:pt x="207568" y="98171"/>
                  <a:pt x="206717" y="97828"/>
                </a:cubicBezTo>
                <a:cubicBezTo>
                  <a:pt x="205892" y="97485"/>
                  <a:pt x="205015" y="97091"/>
                  <a:pt x="204126" y="96685"/>
                </a:cubicBezTo>
                <a:close/>
                <a:moveTo>
                  <a:pt x="207378" y="94247"/>
                </a:moveTo>
                <a:cubicBezTo>
                  <a:pt x="207162" y="93993"/>
                  <a:pt x="206958" y="93751"/>
                  <a:pt x="207454" y="93345"/>
                </a:cubicBezTo>
                <a:cubicBezTo>
                  <a:pt x="207962" y="92938"/>
                  <a:pt x="208152" y="93192"/>
                  <a:pt x="208355" y="93434"/>
                </a:cubicBezTo>
                <a:cubicBezTo>
                  <a:pt x="208889" y="94094"/>
                  <a:pt x="209460" y="94716"/>
                  <a:pt x="210032" y="95275"/>
                </a:cubicBezTo>
                <a:cubicBezTo>
                  <a:pt x="210603" y="95796"/>
                  <a:pt x="211188" y="96253"/>
                  <a:pt x="211784" y="96596"/>
                </a:cubicBezTo>
                <a:cubicBezTo>
                  <a:pt x="212064" y="96774"/>
                  <a:pt x="212343" y="96926"/>
                  <a:pt x="212026" y="97485"/>
                </a:cubicBezTo>
                <a:cubicBezTo>
                  <a:pt x="211708" y="98044"/>
                  <a:pt x="211429" y="97879"/>
                  <a:pt x="211162" y="97714"/>
                </a:cubicBezTo>
                <a:cubicBezTo>
                  <a:pt x="210451" y="97307"/>
                  <a:pt x="209791" y="96787"/>
                  <a:pt x="209143" y="96202"/>
                </a:cubicBezTo>
                <a:cubicBezTo>
                  <a:pt x="208546" y="95605"/>
                  <a:pt x="207949" y="94958"/>
                  <a:pt x="207378" y="94247"/>
                </a:cubicBezTo>
                <a:close/>
                <a:moveTo>
                  <a:pt x="185546" y="122199"/>
                </a:moveTo>
                <a:cubicBezTo>
                  <a:pt x="185241" y="122098"/>
                  <a:pt x="184949" y="122021"/>
                  <a:pt x="185127" y="121399"/>
                </a:cubicBezTo>
                <a:cubicBezTo>
                  <a:pt x="185305" y="120790"/>
                  <a:pt x="185610" y="120878"/>
                  <a:pt x="185927" y="120967"/>
                </a:cubicBezTo>
                <a:cubicBezTo>
                  <a:pt x="189597" y="122085"/>
                  <a:pt x="193306" y="122999"/>
                  <a:pt x="197052" y="123595"/>
                </a:cubicBezTo>
                <a:cubicBezTo>
                  <a:pt x="200786" y="124192"/>
                  <a:pt x="204584" y="124497"/>
                  <a:pt x="208444" y="124408"/>
                </a:cubicBezTo>
                <a:cubicBezTo>
                  <a:pt x="208774" y="124408"/>
                  <a:pt x="209079" y="124395"/>
                  <a:pt x="209105" y="125030"/>
                </a:cubicBezTo>
                <a:cubicBezTo>
                  <a:pt x="209117" y="125691"/>
                  <a:pt x="208787" y="125691"/>
                  <a:pt x="208482" y="125703"/>
                </a:cubicBezTo>
                <a:lnTo>
                  <a:pt x="207708" y="125703"/>
                </a:lnTo>
                <a:cubicBezTo>
                  <a:pt x="207835" y="125780"/>
                  <a:pt x="207898" y="125945"/>
                  <a:pt x="207898" y="126249"/>
                </a:cubicBezTo>
                <a:cubicBezTo>
                  <a:pt x="207898" y="126910"/>
                  <a:pt x="207581" y="126910"/>
                  <a:pt x="207251" y="126910"/>
                </a:cubicBezTo>
                <a:cubicBezTo>
                  <a:pt x="204063" y="126897"/>
                  <a:pt x="200824" y="126669"/>
                  <a:pt x="197548" y="126211"/>
                </a:cubicBezTo>
                <a:cubicBezTo>
                  <a:pt x="194284" y="125767"/>
                  <a:pt x="190994" y="125132"/>
                  <a:pt x="187692" y="124319"/>
                </a:cubicBezTo>
                <a:cubicBezTo>
                  <a:pt x="187388" y="124230"/>
                  <a:pt x="187083" y="124167"/>
                  <a:pt x="187223" y="123558"/>
                </a:cubicBezTo>
                <a:cubicBezTo>
                  <a:pt x="187375" y="122936"/>
                  <a:pt x="187680" y="122999"/>
                  <a:pt x="187985" y="123076"/>
                </a:cubicBezTo>
                <a:cubicBezTo>
                  <a:pt x="190385" y="123659"/>
                  <a:pt x="192772" y="124154"/>
                  <a:pt x="195135" y="124560"/>
                </a:cubicBezTo>
                <a:cubicBezTo>
                  <a:pt x="191909" y="123963"/>
                  <a:pt x="188709" y="123152"/>
                  <a:pt x="185546" y="122199"/>
                </a:cubicBezTo>
                <a:close/>
                <a:moveTo>
                  <a:pt x="243953" y="50305"/>
                </a:moveTo>
                <a:cubicBezTo>
                  <a:pt x="244169" y="50063"/>
                  <a:pt x="244373" y="49822"/>
                  <a:pt x="244868" y="50228"/>
                </a:cubicBezTo>
                <a:cubicBezTo>
                  <a:pt x="245351" y="50635"/>
                  <a:pt x="245135" y="50876"/>
                  <a:pt x="244931" y="51130"/>
                </a:cubicBezTo>
                <a:cubicBezTo>
                  <a:pt x="242810" y="53657"/>
                  <a:pt x="241071" y="56324"/>
                  <a:pt x="239839" y="59194"/>
                </a:cubicBezTo>
                <a:cubicBezTo>
                  <a:pt x="239699" y="59525"/>
                  <a:pt x="239547" y="59855"/>
                  <a:pt x="239420" y="60211"/>
                </a:cubicBezTo>
                <a:cubicBezTo>
                  <a:pt x="239458" y="60350"/>
                  <a:pt x="239381" y="60465"/>
                  <a:pt x="239293" y="60566"/>
                </a:cubicBezTo>
                <a:cubicBezTo>
                  <a:pt x="238391" y="63017"/>
                  <a:pt x="237845" y="65621"/>
                  <a:pt x="237705" y="68389"/>
                </a:cubicBezTo>
                <a:cubicBezTo>
                  <a:pt x="237692" y="68719"/>
                  <a:pt x="237667" y="69024"/>
                  <a:pt x="237045" y="69012"/>
                </a:cubicBezTo>
                <a:cubicBezTo>
                  <a:pt x="236410" y="68973"/>
                  <a:pt x="236422" y="68656"/>
                  <a:pt x="236435" y="68326"/>
                </a:cubicBezTo>
                <a:cubicBezTo>
                  <a:pt x="236524" y="66649"/>
                  <a:pt x="236753" y="65011"/>
                  <a:pt x="237108" y="63436"/>
                </a:cubicBezTo>
                <a:cubicBezTo>
                  <a:pt x="236448" y="64605"/>
                  <a:pt x="235838" y="65964"/>
                  <a:pt x="235229" y="67310"/>
                </a:cubicBezTo>
                <a:cubicBezTo>
                  <a:pt x="234898" y="68021"/>
                  <a:pt x="234594" y="68707"/>
                  <a:pt x="234340" y="69240"/>
                </a:cubicBezTo>
                <a:cubicBezTo>
                  <a:pt x="234200" y="69532"/>
                  <a:pt x="234060" y="69824"/>
                  <a:pt x="233489" y="69545"/>
                </a:cubicBezTo>
                <a:cubicBezTo>
                  <a:pt x="232892" y="69266"/>
                  <a:pt x="233044" y="68973"/>
                  <a:pt x="233171" y="68681"/>
                </a:cubicBezTo>
                <a:cubicBezTo>
                  <a:pt x="233514" y="67970"/>
                  <a:pt x="233794" y="67373"/>
                  <a:pt x="234060" y="66776"/>
                </a:cubicBezTo>
                <a:cubicBezTo>
                  <a:pt x="235305" y="64033"/>
                  <a:pt x="236575" y="61277"/>
                  <a:pt x="238188" y="59830"/>
                </a:cubicBezTo>
                <a:cubicBezTo>
                  <a:pt x="238340" y="59436"/>
                  <a:pt x="238505" y="59068"/>
                  <a:pt x="238670" y="58686"/>
                </a:cubicBezTo>
                <a:cubicBezTo>
                  <a:pt x="239953" y="55702"/>
                  <a:pt x="241756" y="52921"/>
                  <a:pt x="243953" y="50305"/>
                </a:cubicBezTo>
                <a:close/>
                <a:moveTo>
                  <a:pt x="245935" y="71006"/>
                </a:moveTo>
                <a:cubicBezTo>
                  <a:pt x="246062" y="71310"/>
                  <a:pt x="246163" y="71602"/>
                  <a:pt x="245566" y="71831"/>
                </a:cubicBezTo>
                <a:cubicBezTo>
                  <a:pt x="244982" y="72034"/>
                  <a:pt x="244868" y="71742"/>
                  <a:pt x="244754" y="71463"/>
                </a:cubicBezTo>
                <a:cubicBezTo>
                  <a:pt x="244423" y="70536"/>
                  <a:pt x="244220" y="69659"/>
                  <a:pt x="244119" y="68770"/>
                </a:cubicBezTo>
                <a:cubicBezTo>
                  <a:pt x="243560" y="70193"/>
                  <a:pt x="242976" y="71653"/>
                  <a:pt x="242328" y="73126"/>
                </a:cubicBezTo>
                <a:cubicBezTo>
                  <a:pt x="242188" y="73418"/>
                  <a:pt x="242074" y="73723"/>
                  <a:pt x="241490" y="73469"/>
                </a:cubicBezTo>
                <a:cubicBezTo>
                  <a:pt x="240893" y="73215"/>
                  <a:pt x="241020" y="72923"/>
                  <a:pt x="241147" y="72631"/>
                </a:cubicBezTo>
                <a:cubicBezTo>
                  <a:pt x="241960" y="70752"/>
                  <a:pt x="242671" y="68999"/>
                  <a:pt x="243331" y="67297"/>
                </a:cubicBezTo>
                <a:cubicBezTo>
                  <a:pt x="243992" y="65608"/>
                  <a:pt x="244601" y="63919"/>
                  <a:pt x="245211" y="62255"/>
                </a:cubicBezTo>
                <a:cubicBezTo>
                  <a:pt x="245274" y="62052"/>
                  <a:pt x="245351" y="61836"/>
                  <a:pt x="245592" y="61798"/>
                </a:cubicBezTo>
                <a:cubicBezTo>
                  <a:pt x="247052" y="58940"/>
                  <a:pt x="249415" y="56070"/>
                  <a:pt x="252259" y="53137"/>
                </a:cubicBezTo>
                <a:cubicBezTo>
                  <a:pt x="252488" y="52908"/>
                  <a:pt x="252716" y="52679"/>
                  <a:pt x="253174" y="53137"/>
                </a:cubicBezTo>
                <a:cubicBezTo>
                  <a:pt x="253631" y="53568"/>
                  <a:pt x="253402" y="53797"/>
                  <a:pt x="253174" y="54026"/>
                </a:cubicBezTo>
                <a:cubicBezTo>
                  <a:pt x="250316" y="56972"/>
                  <a:pt x="247967" y="59830"/>
                  <a:pt x="246608" y="62687"/>
                </a:cubicBezTo>
                <a:cubicBezTo>
                  <a:pt x="245287" y="65430"/>
                  <a:pt x="244919" y="68199"/>
                  <a:pt x="245935" y="71006"/>
                </a:cubicBezTo>
                <a:close/>
                <a:moveTo>
                  <a:pt x="251497" y="66853"/>
                </a:moveTo>
                <a:cubicBezTo>
                  <a:pt x="251586" y="66548"/>
                  <a:pt x="251662" y="66243"/>
                  <a:pt x="252285" y="66383"/>
                </a:cubicBezTo>
                <a:cubicBezTo>
                  <a:pt x="252894" y="66535"/>
                  <a:pt x="252818" y="66840"/>
                  <a:pt x="252742" y="67157"/>
                </a:cubicBezTo>
                <a:cubicBezTo>
                  <a:pt x="252513" y="68123"/>
                  <a:pt x="252361" y="69367"/>
                  <a:pt x="252310" y="70866"/>
                </a:cubicBezTo>
                <a:cubicBezTo>
                  <a:pt x="252259" y="72364"/>
                  <a:pt x="252310" y="74142"/>
                  <a:pt x="252463" y="76162"/>
                </a:cubicBezTo>
                <a:cubicBezTo>
                  <a:pt x="252475" y="76479"/>
                  <a:pt x="252513" y="76797"/>
                  <a:pt x="251878" y="76835"/>
                </a:cubicBezTo>
                <a:cubicBezTo>
                  <a:pt x="251231" y="76886"/>
                  <a:pt x="251205" y="76568"/>
                  <a:pt x="251193" y="76238"/>
                </a:cubicBezTo>
                <a:cubicBezTo>
                  <a:pt x="251027" y="74193"/>
                  <a:pt x="250977" y="72402"/>
                  <a:pt x="251027" y="70828"/>
                </a:cubicBezTo>
                <a:cubicBezTo>
                  <a:pt x="251078" y="69253"/>
                  <a:pt x="251231" y="67932"/>
                  <a:pt x="251497" y="66853"/>
                </a:cubicBezTo>
                <a:close/>
                <a:moveTo>
                  <a:pt x="265124" y="60020"/>
                </a:moveTo>
                <a:cubicBezTo>
                  <a:pt x="265391" y="59817"/>
                  <a:pt x="265632" y="59614"/>
                  <a:pt x="266026" y="60122"/>
                </a:cubicBezTo>
                <a:cubicBezTo>
                  <a:pt x="266420" y="60630"/>
                  <a:pt x="266166" y="60833"/>
                  <a:pt x="265912" y="61023"/>
                </a:cubicBezTo>
                <a:cubicBezTo>
                  <a:pt x="262369" y="63792"/>
                  <a:pt x="259346" y="66497"/>
                  <a:pt x="257530" y="69050"/>
                </a:cubicBezTo>
                <a:cubicBezTo>
                  <a:pt x="255828" y="71425"/>
                  <a:pt x="255206" y="73634"/>
                  <a:pt x="256285" y="75590"/>
                </a:cubicBezTo>
                <a:cubicBezTo>
                  <a:pt x="256450" y="75870"/>
                  <a:pt x="256603" y="76149"/>
                  <a:pt x="256044" y="76466"/>
                </a:cubicBezTo>
                <a:cubicBezTo>
                  <a:pt x="255498" y="76759"/>
                  <a:pt x="255333" y="76492"/>
                  <a:pt x="255180" y="76212"/>
                </a:cubicBezTo>
                <a:cubicBezTo>
                  <a:pt x="253796" y="73761"/>
                  <a:pt x="254482" y="71094"/>
                  <a:pt x="256488" y="68288"/>
                </a:cubicBezTo>
                <a:cubicBezTo>
                  <a:pt x="258393" y="65646"/>
                  <a:pt x="261492" y="62865"/>
                  <a:pt x="265124" y="60020"/>
                </a:cubicBezTo>
                <a:close/>
                <a:moveTo>
                  <a:pt x="264362" y="80403"/>
                </a:moveTo>
                <a:cubicBezTo>
                  <a:pt x="264362" y="80721"/>
                  <a:pt x="264375" y="81039"/>
                  <a:pt x="263740" y="81064"/>
                </a:cubicBezTo>
                <a:cubicBezTo>
                  <a:pt x="263080" y="81089"/>
                  <a:pt x="263080" y="80759"/>
                  <a:pt x="263067" y="80454"/>
                </a:cubicBezTo>
                <a:cubicBezTo>
                  <a:pt x="263054" y="79756"/>
                  <a:pt x="262991" y="79070"/>
                  <a:pt x="262749" y="78473"/>
                </a:cubicBezTo>
                <a:cubicBezTo>
                  <a:pt x="262584" y="78079"/>
                  <a:pt x="262356" y="77698"/>
                  <a:pt x="261988" y="77355"/>
                </a:cubicBezTo>
                <a:cubicBezTo>
                  <a:pt x="261860" y="77343"/>
                  <a:pt x="261759" y="77292"/>
                  <a:pt x="261657" y="77241"/>
                </a:cubicBezTo>
                <a:cubicBezTo>
                  <a:pt x="261238" y="77063"/>
                  <a:pt x="260908" y="77013"/>
                  <a:pt x="260590" y="77114"/>
                </a:cubicBezTo>
                <a:cubicBezTo>
                  <a:pt x="260298" y="77216"/>
                  <a:pt x="260006" y="77482"/>
                  <a:pt x="259727" y="77914"/>
                </a:cubicBezTo>
                <a:cubicBezTo>
                  <a:pt x="259562" y="78168"/>
                  <a:pt x="259384" y="78448"/>
                  <a:pt x="258851" y="78105"/>
                </a:cubicBezTo>
                <a:cubicBezTo>
                  <a:pt x="258317" y="77762"/>
                  <a:pt x="258495" y="77482"/>
                  <a:pt x="258660" y="77228"/>
                </a:cubicBezTo>
                <a:cubicBezTo>
                  <a:pt x="259092" y="76543"/>
                  <a:pt x="259600" y="76098"/>
                  <a:pt x="260197" y="75882"/>
                </a:cubicBezTo>
                <a:cubicBezTo>
                  <a:pt x="260565" y="75768"/>
                  <a:pt x="260933" y="75743"/>
                  <a:pt x="261327" y="75806"/>
                </a:cubicBezTo>
                <a:lnTo>
                  <a:pt x="266623" y="66383"/>
                </a:lnTo>
                <a:cubicBezTo>
                  <a:pt x="266775" y="66116"/>
                  <a:pt x="266940" y="65837"/>
                  <a:pt x="267487" y="66141"/>
                </a:cubicBezTo>
                <a:cubicBezTo>
                  <a:pt x="268045" y="66459"/>
                  <a:pt x="267893" y="66738"/>
                  <a:pt x="267728" y="67018"/>
                </a:cubicBezTo>
                <a:lnTo>
                  <a:pt x="262584" y="76187"/>
                </a:lnTo>
                <a:cubicBezTo>
                  <a:pt x="263257" y="76720"/>
                  <a:pt x="263677" y="77343"/>
                  <a:pt x="263931" y="78003"/>
                </a:cubicBezTo>
                <a:cubicBezTo>
                  <a:pt x="264248" y="78791"/>
                  <a:pt x="264324" y="79591"/>
                  <a:pt x="264362" y="80403"/>
                </a:cubicBezTo>
                <a:close/>
                <a:moveTo>
                  <a:pt x="266001" y="73050"/>
                </a:moveTo>
                <a:cubicBezTo>
                  <a:pt x="266153" y="72758"/>
                  <a:pt x="266280" y="72479"/>
                  <a:pt x="266852" y="72758"/>
                </a:cubicBezTo>
                <a:cubicBezTo>
                  <a:pt x="267423" y="73050"/>
                  <a:pt x="267296" y="73330"/>
                  <a:pt x="267144" y="73622"/>
                </a:cubicBezTo>
                <a:cubicBezTo>
                  <a:pt x="266661" y="74600"/>
                  <a:pt x="266420" y="75514"/>
                  <a:pt x="266382" y="76365"/>
                </a:cubicBezTo>
                <a:cubicBezTo>
                  <a:pt x="266382" y="76873"/>
                  <a:pt x="266432" y="77343"/>
                  <a:pt x="266572" y="77800"/>
                </a:cubicBezTo>
                <a:cubicBezTo>
                  <a:pt x="266890" y="77305"/>
                  <a:pt x="267283" y="76644"/>
                  <a:pt x="267690" y="75933"/>
                </a:cubicBezTo>
                <a:cubicBezTo>
                  <a:pt x="269163" y="73406"/>
                  <a:pt x="270979" y="70294"/>
                  <a:pt x="272363" y="70447"/>
                </a:cubicBezTo>
                <a:cubicBezTo>
                  <a:pt x="272668" y="70472"/>
                  <a:pt x="272998" y="70510"/>
                  <a:pt x="272935" y="71145"/>
                </a:cubicBezTo>
                <a:cubicBezTo>
                  <a:pt x="272871" y="71780"/>
                  <a:pt x="272541" y="71742"/>
                  <a:pt x="272236" y="71717"/>
                </a:cubicBezTo>
                <a:cubicBezTo>
                  <a:pt x="271665" y="71653"/>
                  <a:pt x="270077" y="74371"/>
                  <a:pt x="268795" y="76568"/>
                </a:cubicBezTo>
                <a:cubicBezTo>
                  <a:pt x="268007" y="77927"/>
                  <a:pt x="267322" y="79108"/>
                  <a:pt x="266864" y="79527"/>
                </a:cubicBezTo>
                <a:cubicBezTo>
                  <a:pt x="266572" y="79807"/>
                  <a:pt x="266052" y="79718"/>
                  <a:pt x="265874" y="79375"/>
                </a:cubicBezTo>
                <a:cubicBezTo>
                  <a:pt x="265340" y="78410"/>
                  <a:pt x="265074" y="77406"/>
                  <a:pt x="265112" y="76339"/>
                </a:cubicBezTo>
                <a:cubicBezTo>
                  <a:pt x="265150" y="75285"/>
                  <a:pt x="265429" y="74193"/>
                  <a:pt x="266001" y="73050"/>
                </a:cubicBezTo>
                <a:close/>
                <a:moveTo>
                  <a:pt x="281025" y="78918"/>
                </a:moveTo>
                <a:cubicBezTo>
                  <a:pt x="279374" y="79667"/>
                  <a:pt x="278015" y="80416"/>
                  <a:pt x="276211" y="81331"/>
                </a:cubicBezTo>
                <a:cubicBezTo>
                  <a:pt x="275005" y="81940"/>
                  <a:pt x="273646" y="83286"/>
                  <a:pt x="272757" y="84201"/>
                </a:cubicBezTo>
                <a:cubicBezTo>
                  <a:pt x="272440" y="84493"/>
                  <a:pt x="271385" y="84950"/>
                  <a:pt x="271246" y="85242"/>
                </a:cubicBezTo>
                <a:cubicBezTo>
                  <a:pt x="271246" y="85407"/>
                  <a:pt x="268985" y="83744"/>
                  <a:pt x="268388" y="83744"/>
                </a:cubicBezTo>
                <a:cubicBezTo>
                  <a:pt x="268071" y="83744"/>
                  <a:pt x="266432" y="83147"/>
                  <a:pt x="266267" y="82994"/>
                </a:cubicBezTo>
                <a:cubicBezTo>
                  <a:pt x="265823" y="82537"/>
                  <a:pt x="266725" y="81940"/>
                  <a:pt x="267322" y="81940"/>
                </a:cubicBezTo>
                <a:cubicBezTo>
                  <a:pt x="268388" y="81940"/>
                  <a:pt x="269430" y="83604"/>
                  <a:pt x="270776" y="83604"/>
                </a:cubicBezTo>
                <a:cubicBezTo>
                  <a:pt x="271843" y="83604"/>
                  <a:pt x="272592" y="82232"/>
                  <a:pt x="272897" y="81623"/>
                </a:cubicBezTo>
                <a:cubicBezTo>
                  <a:pt x="273189" y="81026"/>
                  <a:pt x="277278" y="79210"/>
                  <a:pt x="277278" y="78918"/>
                </a:cubicBezTo>
                <a:cubicBezTo>
                  <a:pt x="277278" y="77571"/>
                  <a:pt x="280733" y="77406"/>
                  <a:pt x="281025" y="78918"/>
                </a:cubicBezTo>
                <a:close/>
                <a:moveTo>
                  <a:pt x="163005" y="122948"/>
                </a:moveTo>
                <a:cubicBezTo>
                  <a:pt x="178472" y="106921"/>
                  <a:pt x="193649" y="94539"/>
                  <a:pt x="208317" y="88570"/>
                </a:cubicBezTo>
                <a:cubicBezTo>
                  <a:pt x="210235" y="86715"/>
                  <a:pt x="208597" y="84861"/>
                  <a:pt x="205307" y="82994"/>
                </a:cubicBezTo>
                <a:cubicBezTo>
                  <a:pt x="200888" y="84163"/>
                  <a:pt x="197218" y="84722"/>
                  <a:pt x="195211" y="83896"/>
                </a:cubicBezTo>
                <a:cubicBezTo>
                  <a:pt x="195617" y="82931"/>
                  <a:pt x="196024" y="81991"/>
                  <a:pt x="196417" y="81026"/>
                </a:cubicBezTo>
                <a:cubicBezTo>
                  <a:pt x="194919" y="82410"/>
                  <a:pt x="192861" y="82410"/>
                  <a:pt x="190550" y="81788"/>
                </a:cubicBezTo>
                <a:cubicBezTo>
                  <a:pt x="192506" y="82182"/>
                  <a:pt x="194271" y="83388"/>
                  <a:pt x="195820" y="85407"/>
                </a:cubicBezTo>
                <a:cubicBezTo>
                  <a:pt x="194728" y="85903"/>
                  <a:pt x="193255" y="86055"/>
                  <a:pt x="191757" y="86157"/>
                </a:cubicBezTo>
                <a:cubicBezTo>
                  <a:pt x="193115" y="86334"/>
                  <a:pt x="194220" y="86893"/>
                  <a:pt x="194779" y="88265"/>
                </a:cubicBezTo>
                <a:cubicBezTo>
                  <a:pt x="192214" y="88570"/>
                  <a:pt x="191858" y="89674"/>
                  <a:pt x="193712" y="91580"/>
                </a:cubicBezTo>
                <a:cubicBezTo>
                  <a:pt x="191706" y="91833"/>
                  <a:pt x="189509" y="91795"/>
                  <a:pt x="185889" y="89624"/>
                </a:cubicBezTo>
                <a:cubicBezTo>
                  <a:pt x="185026" y="89560"/>
                  <a:pt x="184175" y="89509"/>
                  <a:pt x="183336" y="89459"/>
                </a:cubicBezTo>
                <a:cubicBezTo>
                  <a:pt x="180301" y="89039"/>
                  <a:pt x="183146" y="91846"/>
                  <a:pt x="184822" y="93993"/>
                </a:cubicBezTo>
                <a:cubicBezTo>
                  <a:pt x="182028" y="92989"/>
                  <a:pt x="179209" y="91973"/>
                  <a:pt x="176402" y="90983"/>
                </a:cubicBezTo>
                <a:cubicBezTo>
                  <a:pt x="181736" y="93993"/>
                  <a:pt x="186105" y="96774"/>
                  <a:pt x="183768" y="97764"/>
                </a:cubicBezTo>
                <a:cubicBezTo>
                  <a:pt x="177736" y="97371"/>
                  <a:pt x="173291" y="95402"/>
                  <a:pt x="168871" y="93396"/>
                </a:cubicBezTo>
                <a:lnTo>
                  <a:pt x="174599" y="97015"/>
                </a:lnTo>
                <a:cubicBezTo>
                  <a:pt x="174599" y="97663"/>
                  <a:pt x="174180" y="98310"/>
                  <a:pt x="173380" y="98971"/>
                </a:cubicBezTo>
                <a:cubicBezTo>
                  <a:pt x="175551" y="98679"/>
                  <a:pt x="177710" y="98361"/>
                  <a:pt x="179857" y="98069"/>
                </a:cubicBezTo>
                <a:cubicBezTo>
                  <a:pt x="182117" y="97599"/>
                  <a:pt x="182968" y="99263"/>
                  <a:pt x="183629" y="101232"/>
                </a:cubicBezTo>
                <a:cubicBezTo>
                  <a:pt x="182587" y="101473"/>
                  <a:pt x="181520" y="101739"/>
                  <a:pt x="180466" y="101981"/>
                </a:cubicBezTo>
                <a:cubicBezTo>
                  <a:pt x="180555" y="102489"/>
                  <a:pt x="180669" y="102997"/>
                  <a:pt x="180771" y="103505"/>
                </a:cubicBezTo>
                <a:cubicBezTo>
                  <a:pt x="180212" y="103848"/>
                  <a:pt x="179666" y="104203"/>
                  <a:pt x="179107" y="104546"/>
                </a:cubicBezTo>
                <a:cubicBezTo>
                  <a:pt x="179057" y="105600"/>
                  <a:pt x="179006" y="106654"/>
                  <a:pt x="178955" y="107721"/>
                </a:cubicBezTo>
                <a:cubicBezTo>
                  <a:pt x="177660" y="108521"/>
                  <a:pt x="176351" y="109321"/>
                  <a:pt x="175043" y="110134"/>
                </a:cubicBezTo>
                <a:cubicBezTo>
                  <a:pt x="174954" y="108115"/>
                  <a:pt x="174840" y="106108"/>
                  <a:pt x="174738" y="104102"/>
                </a:cubicBezTo>
                <a:cubicBezTo>
                  <a:pt x="173138" y="104254"/>
                  <a:pt x="172325" y="104800"/>
                  <a:pt x="172338" y="105753"/>
                </a:cubicBezTo>
                <a:cubicBezTo>
                  <a:pt x="173583" y="106997"/>
                  <a:pt x="174230" y="108470"/>
                  <a:pt x="174294" y="110134"/>
                </a:cubicBezTo>
                <a:cubicBezTo>
                  <a:pt x="161913" y="113881"/>
                  <a:pt x="154407" y="107074"/>
                  <a:pt x="142215" y="104711"/>
                </a:cubicBezTo>
                <a:cubicBezTo>
                  <a:pt x="149416" y="107772"/>
                  <a:pt x="157988" y="110477"/>
                  <a:pt x="166763" y="113157"/>
                </a:cubicBezTo>
                <a:cubicBezTo>
                  <a:pt x="167474" y="115036"/>
                  <a:pt x="166750" y="115938"/>
                  <a:pt x="165265" y="116294"/>
                </a:cubicBezTo>
                <a:cubicBezTo>
                  <a:pt x="161049" y="115722"/>
                  <a:pt x="152984" y="114147"/>
                  <a:pt x="148806" y="112801"/>
                </a:cubicBezTo>
                <a:cubicBezTo>
                  <a:pt x="144717" y="111493"/>
                  <a:pt x="140665" y="109791"/>
                  <a:pt x="136805" y="107759"/>
                </a:cubicBezTo>
                <a:cubicBezTo>
                  <a:pt x="136512" y="107607"/>
                  <a:pt x="136246" y="107455"/>
                  <a:pt x="135941" y="108013"/>
                </a:cubicBezTo>
                <a:cubicBezTo>
                  <a:pt x="135649" y="108585"/>
                  <a:pt x="135928" y="108737"/>
                  <a:pt x="136208" y="108877"/>
                </a:cubicBezTo>
                <a:cubicBezTo>
                  <a:pt x="140145" y="110972"/>
                  <a:pt x="144247" y="112687"/>
                  <a:pt x="148412" y="114020"/>
                </a:cubicBezTo>
                <a:cubicBezTo>
                  <a:pt x="152654" y="115379"/>
                  <a:pt x="157252" y="116687"/>
                  <a:pt x="161532" y="117259"/>
                </a:cubicBezTo>
                <a:cubicBezTo>
                  <a:pt x="162459" y="117386"/>
                  <a:pt x="163170" y="121450"/>
                  <a:pt x="163005" y="122948"/>
                </a:cubicBezTo>
                <a:close/>
                <a:moveTo>
                  <a:pt x="195135" y="124560"/>
                </a:moveTo>
                <a:cubicBezTo>
                  <a:pt x="195706" y="124662"/>
                  <a:pt x="196290" y="124738"/>
                  <a:pt x="196862" y="124827"/>
                </a:cubicBezTo>
                <a:lnTo>
                  <a:pt x="195135" y="124560"/>
                </a:lnTo>
                <a:close/>
                <a:moveTo>
                  <a:pt x="112471" y="47752"/>
                </a:moveTo>
                <a:cubicBezTo>
                  <a:pt x="111798" y="48412"/>
                  <a:pt x="110782" y="49022"/>
                  <a:pt x="109944" y="49466"/>
                </a:cubicBezTo>
                <a:cubicBezTo>
                  <a:pt x="111824" y="51524"/>
                  <a:pt x="113056" y="51651"/>
                  <a:pt x="115075" y="51346"/>
                </a:cubicBezTo>
                <a:cubicBezTo>
                  <a:pt x="115075" y="51105"/>
                  <a:pt x="115177" y="50901"/>
                  <a:pt x="115685" y="50863"/>
                </a:cubicBezTo>
                <a:cubicBezTo>
                  <a:pt x="116027" y="50825"/>
                  <a:pt x="116192" y="50914"/>
                  <a:pt x="116269" y="51041"/>
                </a:cubicBezTo>
                <a:cubicBezTo>
                  <a:pt x="116980" y="50825"/>
                  <a:pt x="117691" y="50470"/>
                  <a:pt x="118415" y="50051"/>
                </a:cubicBezTo>
                <a:cubicBezTo>
                  <a:pt x="116700" y="49111"/>
                  <a:pt x="114910" y="48501"/>
                  <a:pt x="113056" y="48336"/>
                </a:cubicBezTo>
                <a:cubicBezTo>
                  <a:pt x="112763" y="48323"/>
                  <a:pt x="112459" y="48285"/>
                  <a:pt x="112471" y="47752"/>
                </a:cubicBezTo>
                <a:close/>
                <a:moveTo>
                  <a:pt x="114033" y="45529"/>
                </a:moveTo>
                <a:cubicBezTo>
                  <a:pt x="113729" y="46164"/>
                  <a:pt x="113576" y="46253"/>
                  <a:pt x="113170" y="46799"/>
                </a:cubicBezTo>
                <a:cubicBezTo>
                  <a:pt x="115380" y="47511"/>
                  <a:pt x="116281" y="47472"/>
                  <a:pt x="118072" y="47688"/>
                </a:cubicBezTo>
                <a:cubicBezTo>
                  <a:pt x="116459" y="47117"/>
                  <a:pt x="115634" y="46799"/>
                  <a:pt x="114033" y="45529"/>
                </a:cubicBezTo>
                <a:close/>
                <a:moveTo>
                  <a:pt x="94234" y="94132"/>
                </a:moveTo>
                <a:cubicBezTo>
                  <a:pt x="99797" y="95974"/>
                  <a:pt x="105042" y="98539"/>
                  <a:pt x="109817" y="102235"/>
                </a:cubicBezTo>
                <a:cubicBezTo>
                  <a:pt x="108573" y="101778"/>
                  <a:pt x="107315" y="101447"/>
                  <a:pt x="106071" y="102032"/>
                </a:cubicBezTo>
                <a:cubicBezTo>
                  <a:pt x="108966" y="108280"/>
                  <a:pt x="109055" y="110655"/>
                  <a:pt x="109030" y="112903"/>
                </a:cubicBezTo>
                <a:cubicBezTo>
                  <a:pt x="108090" y="109093"/>
                  <a:pt x="106744" y="105257"/>
                  <a:pt x="104483" y="101447"/>
                </a:cubicBezTo>
                <a:cubicBezTo>
                  <a:pt x="104826" y="101244"/>
                  <a:pt x="105144" y="101041"/>
                  <a:pt x="105486" y="100838"/>
                </a:cubicBezTo>
                <a:cubicBezTo>
                  <a:pt x="102705" y="98425"/>
                  <a:pt x="98362" y="96304"/>
                  <a:pt x="94234" y="94132"/>
                </a:cubicBezTo>
                <a:close/>
                <a:moveTo>
                  <a:pt x="107252" y="96507"/>
                </a:moveTo>
                <a:cubicBezTo>
                  <a:pt x="110604" y="98793"/>
                  <a:pt x="114478" y="100533"/>
                  <a:pt x="118593" y="102032"/>
                </a:cubicBezTo>
                <a:cubicBezTo>
                  <a:pt x="116497" y="99834"/>
                  <a:pt x="114592" y="97650"/>
                  <a:pt x="114072" y="95707"/>
                </a:cubicBezTo>
                <a:cubicBezTo>
                  <a:pt x="113970" y="93472"/>
                  <a:pt x="115596" y="93523"/>
                  <a:pt x="117120" y="93434"/>
                </a:cubicBezTo>
                <a:cubicBezTo>
                  <a:pt x="114986" y="93116"/>
                  <a:pt x="113335" y="92392"/>
                  <a:pt x="112776" y="90779"/>
                </a:cubicBezTo>
                <a:cubicBezTo>
                  <a:pt x="112586" y="93142"/>
                  <a:pt x="110808" y="93548"/>
                  <a:pt x="107455" y="91960"/>
                </a:cubicBezTo>
                <a:cubicBezTo>
                  <a:pt x="110693" y="93345"/>
                  <a:pt x="113094" y="95301"/>
                  <a:pt x="113970" y="98285"/>
                </a:cubicBezTo>
                <a:cubicBezTo>
                  <a:pt x="111506" y="99161"/>
                  <a:pt x="109423" y="97587"/>
                  <a:pt x="107252" y="96507"/>
                </a:cubicBezTo>
                <a:close/>
                <a:moveTo>
                  <a:pt x="122517" y="108343"/>
                </a:moveTo>
                <a:cubicBezTo>
                  <a:pt x="124600" y="104800"/>
                  <a:pt x="128524" y="102870"/>
                  <a:pt x="133744" y="101981"/>
                </a:cubicBezTo>
                <a:cubicBezTo>
                  <a:pt x="135408" y="99568"/>
                  <a:pt x="134735" y="98844"/>
                  <a:pt x="133744" y="98349"/>
                </a:cubicBezTo>
                <a:cubicBezTo>
                  <a:pt x="133973" y="99860"/>
                  <a:pt x="133515" y="101079"/>
                  <a:pt x="131572" y="101625"/>
                </a:cubicBezTo>
                <a:cubicBezTo>
                  <a:pt x="127978" y="101765"/>
                  <a:pt x="125578" y="101232"/>
                  <a:pt x="124143" y="100177"/>
                </a:cubicBezTo>
                <a:cubicBezTo>
                  <a:pt x="124359" y="101981"/>
                  <a:pt x="123508" y="105067"/>
                  <a:pt x="122517" y="108343"/>
                </a:cubicBezTo>
                <a:close/>
                <a:moveTo>
                  <a:pt x="129642" y="83705"/>
                </a:moveTo>
                <a:cubicBezTo>
                  <a:pt x="127927" y="84036"/>
                  <a:pt x="126213" y="84379"/>
                  <a:pt x="124498" y="84709"/>
                </a:cubicBezTo>
                <a:cubicBezTo>
                  <a:pt x="121031" y="85636"/>
                  <a:pt x="122631" y="88138"/>
                  <a:pt x="129273" y="92214"/>
                </a:cubicBezTo>
                <a:cubicBezTo>
                  <a:pt x="128385" y="93218"/>
                  <a:pt x="127470" y="94208"/>
                  <a:pt x="126568" y="95199"/>
                </a:cubicBezTo>
                <a:cubicBezTo>
                  <a:pt x="128791" y="96977"/>
                  <a:pt x="131382" y="97701"/>
                  <a:pt x="134785" y="96101"/>
                </a:cubicBezTo>
                <a:cubicBezTo>
                  <a:pt x="137440" y="100381"/>
                  <a:pt x="141046" y="99720"/>
                  <a:pt x="145631" y="94120"/>
                </a:cubicBezTo>
                <a:cubicBezTo>
                  <a:pt x="147435" y="97866"/>
                  <a:pt x="150927" y="97371"/>
                  <a:pt x="156109" y="92659"/>
                </a:cubicBezTo>
                <a:cubicBezTo>
                  <a:pt x="159030" y="91580"/>
                  <a:pt x="161951" y="90500"/>
                  <a:pt x="164859" y="89420"/>
                </a:cubicBezTo>
                <a:cubicBezTo>
                  <a:pt x="156502" y="91478"/>
                  <a:pt x="151740" y="90500"/>
                  <a:pt x="150597" y="86512"/>
                </a:cubicBezTo>
                <a:cubicBezTo>
                  <a:pt x="149911" y="88519"/>
                  <a:pt x="146901" y="88176"/>
                  <a:pt x="143993" y="87973"/>
                </a:cubicBezTo>
                <a:cubicBezTo>
                  <a:pt x="143764" y="89243"/>
                  <a:pt x="139776" y="87198"/>
                  <a:pt x="136373" y="86296"/>
                </a:cubicBezTo>
                <a:cubicBezTo>
                  <a:pt x="134315" y="85763"/>
                  <a:pt x="133579" y="86842"/>
                  <a:pt x="130912" y="85877"/>
                </a:cubicBezTo>
                <a:cubicBezTo>
                  <a:pt x="132868" y="87617"/>
                  <a:pt x="134823" y="89382"/>
                  <a:pt x="136779" y="91135"/>
                </a:cubicBezTo>
                <a:cubicBezTo>
                  <a:pt x="133706" y="93510"/>
                  <a:pt x="121793" y="87973"/>
                  <a:pt x="125679" y="86334"/>
                </a:cubicBezTo>
                <a:cubicBezTo>
                  <a:pt x="127483" y="86449"/>
                  <a:pt x="130099" y="87338"/>
                  <a:pt x="129642" y="83705"/>
                </a:cubicBezTo>
                <a:close/>
                <a:moveTo>
                  <a:pt x="108115" y="52794"/>
                </a:moveTo>
                <a:cubicBezTo>
                  <a:pt x="108420" y="52667"/>
                  <a:pt x="108712" y="52527"/>
                  <a:pt x="108966" y="53098"/>
                </a:cubicBezTo>
                <a:cubicBezTo>
                  <a:pt x="109233" y="53683"/>
                  <a:pt x="108953" y="53810"/>
                  <a:pt x="108661" y="53949"/>
                </a:cubicBezTo>
                <a:cubicBezTo>
                  <a:pt x="105080" y="55575"/>
                  <a:pt x="102159" y="57124"/>
                  <a:pt x="100356" y="58915"/>
                </a:cubicBezTo>
                <a:cubicBezTo>
                  <a:pt x="98654" y="60642"/>
                  <a:pt x="95987" y="63728"/>
                  <a:pt x="95961" y="65570"/>
                </a:cubicBezTo>
                <a:cubicBezTo>
                  <a:pt x="95961" y="65900"/>
                  <a:pt x="95961" y="66218"/>
                  <a:pt x="95301" y="66205"/>
                </a:cubicBezTo>
                <a:cubicBezTo>
                  <a:pt x="94679" y="66192"/>
                  <a:pt x="94691" y="65887"/>
                  <a:pt x="94691" y="65557"/>
                </a:cubicBezTo>
                <a:cubicBezTo>
                  <a:pt x="94717" y="63347"/>
                  <a:pt x="97498" y="59982"/>
                  <a:pt x="99467" y="58026"/>
                </a:cubicBezTo>
                <a:cubicBezTo>
                  <a:pt x="101359" y="56121"/>
                  <a:pt x="104407" y="54483"/>
                  <a:pt x="108115" y="52794"/>
                </a:cubicBezTo>
                <a:close/>
                <a:moveTo>
                  <a:pt x="119888" y="49073"/>
                </a:moveTo>
                <a:cubicBezTo>
                  <a:pt x="119685" y="49073"/>
                  <a:pt x="119469" y="49073"/>
                  <a:pt x="119253" y="49060"/>
                </a:cubicBezTo>
                <a:cubicBezTo>
                  <a:pt x="119380" y="49123"/>
                  <a:pt x="119494" y="49212"/>
                  <a:pt x="119609" y="49263"/>
                </a:cubicBezTo>
                <a:cubicBezTo>
                  <a:pt x="119710" y="49212"/>
                  <a:pt x="119812" y="49136"/>
                  <a:pt x="119888" y="49073"/>
                </a:cubicBezTo>
                <a:close/>
                <a:moveTo>
                  <a:pt x="106312" y="59182"/>
                </a:moveTo>
                <a:cubicBezTo>
                  <a:pt x="106502" y="58915"/>
                  <a:pt x="106680" y="58661"/>
                  <a:pt x="107214" y="59017"/>
                </a:cubicBezTo>
                <a:cubicBezTo>
                  <a:pt x="107734" y="59385"/>
                  <a:pt x="107531" y="59652"/>
                  <a:pt x="107353" y="59906"/>
                </a:cubicBezTo>
                <a:cubicBezTo>
                  <a:pt x="104839" y="63449"/>
                  <a:pt x="103150" y="66357"/>
                  <a:pt x="102261" y="68656"/>
                </a:cubicBezTo>
                <a:cubicBezTo>
                  <a:pt x="102159" y="68948"/>
                  <a:pt x="102032" y="69253"/>
                  <a:pt x="101448" y="69024"/>
                </a:cubicBezTo>
                <a:cubicBezTo>
                  <a:pt x="100851" y="68796"/>
                  <a:pt x="100965" y="68491"/>
                  <a:pt x="101079" y="68199"/>
                </a:cubicBezTo>
                <a:cubicBezTo>
                  <a:pt x="102007" y="65798"/>
                  <a:pt x="103759" y="62776"/>
                  <a:pt x="106312" y="59182"/>
                </a:cubicBezTo>
                <a:close/>
                <a:moveTo>
                  <a:pt x="106020" y="68478"/>
                </a:moveTo>
                <a:cubicBezTo>
                  <a:pt x="106007" y="68796"/>
                  <a:pt x="105969" y="69101"/>
                  <a:pt x="105334" y="69062"/>
                </a:cubicBezTo>
                <a:cubicBezTo>
                  <a:pt x="104699" y="69012"/>
                  <a:pt x="104712" y="68681"/>
                  <a:pt x="104750" y="68377"/>
                </a:cubicBezTo>
                <a:cubicBezTo>
                  <a:pt x="104928" y="66268"/>
                  <a:pt x="105855" y="64186"/>
                  <a:pt x="107442" y="62103"/>
                </a:cubicBezTo>
                <a:cubicBezTo>
                  <a:pt x="108966" y="60083"/>
                  <a:pt x="111125" y="58052"/>
                  <a:pt x="113792" y="56045"/>
                </a:cubicBezTo>
                <a:cubicBezTo>
                  <a:pt x="114033" y="55854"/>
                  <a:pt x="114300" y="55664"/>
                  <a:pt x="114669" y="56159"/>
                </a:cubicBezTo>
                <a:cubicBezTo>
                  <a:pt x="115062" y="56680"/>
                  <a:pt x="114808" y="56883"/>
                  <a:pt x="114554" y="57061"/>
                </a:cubicBezTo>
                <a:cubicBezTo>
                  <a:pt x="112002" y="59004"/>
                  <a:pt x="109906" y="60934"/>
                  <a:pt x="108445" y="62877"/>
                </a:cubicBezTo>
                <a:cubicBezTo>
                  <a:pt x="107023" y="64757"/>
                  <a:pt x="106185" y="66637"/>
                  <a:pt x="106020" y="68478"/>
                </a:cubicBezTo>
                <a:close/>
                <a:moveTo>
                  <a:pt x="115253" y="62077"/>
                </a:moveTo>
                <a:cubicBezTo>
                  <a:pt x="115481" y="61849"/>
                  <a:pt x="115710" y="61620"/>
                  <a:pt x="116154" y="62077"/>
                </a:cubicBezTo>
                <a:cubicBezTo>
                  <a:pt x="116599" y="62535"/>
                  <a:pt x="116370" y="62763"/>
                  <a:pt x="116142" y="62979"/>
                </a:cubicBezTo>
                <a:cubicBezTo>
                  <a:pt x="114605" y="64490"/>
                  <a:pt x="113271" y="66078"/>
                  <a:pt x="112103" y="67716"/>
                </a:cubicBezTo>
                <a:cubicBezTo>
                  <a:pt x="111100" y="69075"/>
                  <a:pt x="110224" y="70459"/>
                  <a:pt x="109423" y="71882"/>
                </a:cubicBezTo>
                <a:lnTo>
                  <a:pt x="112586" y="72060"/>
                </a:lnTo>
                <a:cubicBezTo>
                  <a:pt x="112916" y="72072"/>
                  <a:pt x="113221" y="72085"/>
                  <a:pt x="113195" y="72745"/>
                </a:cubicBezTo>
                <a:cubicBezTo>
                  <a:pt x="113157" y="73380"/>
                  <a:pt x="112840" y="73355"/>
                  <a:pt x="112522" y="73342"/>
                </a:cubicBezTo>
                <a:lnTo>
                  <a:pt x="108331" y="73101"/>
                </a:lnTo>
                <a:cubicBezTo>
                  <a:pt x="107874" y="73063"/>
                  <a:pt x="107582" y="72542"/>
                  <a:pt x="107811" y="72161"/>
                </a:cubicBezTo>
                <a:cubicBezTo>
                  <a:pt x="108776" y="70383"/>
                  <a:pt x="109842" y="68656"/>
                  <a:pt x="111062" y="66967"/>
                </a:cubicBezTo>
                <a:cubicBezTo>
                  <a:pt x="112281" y="65278"/>
                  <a:pt x="113665" y="63652"/>
                  <a:pt x="115253" y="62077"/>
                </a:cubicBezTo>
                <a:close/>
                <a:moveTo>
                  <a:pt x="123584" y="62725"/>
                </a:moveTo>
                <a:cubicBezTo>
                  <a:pt x="123736" y="62458"/>
                  <a:pt x="123876" y="62166"/>
                  <a:pt x="124435" y="62446"/>
                </a:cubicBezTo>
                <a:cubicBezTo>
                  <a:pt x="125019" y="62725"/>
                  <a:pt x="124879" y="63005"/>
                  <a:pt x="124727" y="63284"/>
                </a:cubicBezTo>
                <a:cubicBezTo>
                  <a:pt x="123876" y="65075"/>
                  <a:pt x="123152" y="66764"/>
                  <a:pt x="122631" y="68351"/>
                </a:cubicBezTo>
                <a:cubicBezTo>
                  <a:pt x="122187" y="69710"/>
                  <a:pt x="121882" y="70993"/>
                  <a:pt x="121781" y="72161"/>
                </a:cubicBezTo>
                <a:cubicBezTo>
                  <a:pt x="122936" y="72339"/>
                  <a:pt x="124079" y="72453"/>
                  <a:pt x="125222" y="72301"/>
                </a:cubicBezTo>
                <a:cubicBezTo>
                  <a:pt x="125527" y="72263"/>
                  <a:pt x="125857" y="72237"/>
                  <a:pt x="125921" y="72872"/>
                </a:cubicBezTo>
                <a:cubicBezTo>
                  <a:pt x="125997" y="73507"/>
                  <a:pt x="125692" y="73545"/>
                  <a:pt x="125362" y="73571"/>
                </a:cubicBezTo>
                <a:cubicBezTo>
                  <a:pt x="123901" y="73774"/>
                  <a:pt x="122454" y="73571"/>
                  <a:pt x="120993" y="73330"/>
                </a:cubicBezTo>
                <a:cubicBezTo>
                  <a:pt x="120726" y="73279"/>
                  <a:pt x="120460" y="72949"/>
                  <a:pt x="120460" y="72682"/>
                </a:cubicBezTo>
                <a:cubicBezTo>
                  <a:pt x="120510" y="71221"/>
                  <a:pt x="120866" y="69647"/>
                  <a:pt x="121425" y="67970"/>
                </a:cubicBezTo>
                <a:cubicBezTo>
                  <a:pt x="121958" y="66319"/>
                  <a:pt x="122708" y="64554"/>
                  <a:pt x="123584" y="62725"/>
                </a:cubicBezTo>
                <a:close/>
                <a:moveTo>
                  <a:pt x="128054" y="53632"/>
                </a:moveTo>
                <a:cubicBezTo>
                  <a:pt x="127813" y="53848"/>
                  <a:pt x="127584" y="54076"/>
                  <a:pt x="127165" y="53594"/>
                </a:cubicBezTo>
                <a:cubicBezTo>
                  <a:pt x="126733" y="53111"/>
                  <a:pt x="126962" y="52908"/>
                  <a:pt x="127216" y="52692"/>
                </a:cubicBezTo>
                <a:cubicBezTo>
                  <a:pt x="128105" y="51892"/>
                  <a:pt x="129146" y="50558"/>
                  <a:pt x="130315" y="48704"/>
                </a:cubicBezTo>
                <a:cubicBezTo>
                  <a:pt x="128321" y="49238"/>
                  <a:pt x="126708" y="49390"/>
                  <a:pt x="125476" y="49111"/>
                </a:cubicBezTo>
                <a:cubicBezTo>
                  <a:pt x="125171" y="49035"/>
                  <a:pt x="124867" y="48971"/>
                  <a:pt x="124994" y="48336"/>
                </a:cubicBezTo>
                <a:cubicBezTo>
                  <a:pt x="125121" y="47714"/>
                  <a:pt x="125451" y="47790"/>
                  <a:pt x="125756" y="47866"/>
                </a:cubicBezTo>
                <a:cubicBezTo>
                  <a:pt x="127051" y="48145"/>
                  <a:pt x="128981" y="47866"/>
                  <a:pt x="131521" y="46990"/>
                </a:cubicBezTo>
                <a:cubicBezTo>
                  <a:pt x="132067" y="46812"/>
                  <a:pt x="132575" y="47447"/>
                  <a:pt x="132296" y="47917"/>
                </a:cubicBezTo>
                <a:cubicBezTo>
                  <a:pt x="130683" y="50647"/>
                  <a:pt x="129261" y="52565"/>
                  <a:pt x="128054" y="53632"/>
                </a:cubicBezTo>
                <a:close/>
                <a:moveTo>
                  <a:pt x="137808" y="47409"/>
                </a:moveTo>
                <a:cubicBezTo>
                  <a:pt x="138024" y="47193"/>
                  <a:pt x="138278" y="46977"/>
                  <a:pt x="138697" y="47447"/>
                </a:cubicBezTo>
                <a:cubicBezTo>
                  <a:pt x="139141" y="47917"/>
                  <a:pt x="138900" y="48133"/>
                  <a:pt x="138671" y="48336"/>
                </a:cubicBezTo>
                <a:cubicBezTo>
                  <a:pt x="129439" y="56921"/>
                  <a:pt x="127915" y="61557"/>
                  <a:pt x="126048" y="67221"/>
                </a:cubicBezTo>
                <a:cubicBezTo>
                  <a:pt x="125997" y="67361"/>
                  <a:pt x="125959" y="67500"/>
                  <a:pt x="125908" y="67653"/>
                </a:cubicBezTo>
                <a:cubicBezTo>
                  <a:pt x="125806" y="67970"/>
                  <a:pt x="125692" y="68262"/>
                  <a:pt x="125095" y="68059"/>
                </a:cubicBezTo>
                <a:cubicBezTo>
                  <a:pt x="124486" y="67869"/>
                  <a:pt x="124587" y="67551"/>
                  <a:pt x="124676" y="67246"/>
                </a:cubicBezTo>
                <a:cubicBezTo>
                  <a:pt x="124727" y="67107"/>
                  <a:pt x="124778" y="66954"/>
                  <a:pt x="124829" y="66815"/>
                </a:cubicBezTo>
                <a:cubicBezTo>
                  <a:pt x="126759" y="60985"/>
                  <a:pt x="128334" y="56210"/>
                  <a:pt x="137808" y="47409"/>
                </a:cubicBezTo>
                <a:close/>
                <a:moveTo>
                  <a:pt x="142697" y="49746"/>
                </a:moveTo>
                <a:cubicBezTo>
                  <a:pt x="142824" y="49454"/>
                  <a:pt x="142964" y="49174"/>
                  <a:pt x="143536" y="49454"/>
                </a:cubicBezTo>
                <a:cubicBezTo>
                  <a:pt x="144107" y="49708"/>
                  <a:pt x="143980" y="50000"/>
                  <a:pt x="143840" y="50292"/>
                </a:cubicBezTo>
                <a:lnTo>
                  <a:pt x="138316" y="61874"/>
                </a:lnTo>
                <a:lnTo>
                  <a:pt x="138735" y="65964"/>
                </a:lnTo>
                <a:lnTo>
                  <a:pt x="135776" y="67170"/>
                </a:lnTo>
                <a:cubicBezTo>
                  <a:pt x="135649" y="67462"/>
                  <a:pt x="135509" y="67742"/>
                  <a:pt x="134938" y="67462"/>
                </a:cubicBezTo>
                <a:cubicBezTo>
                  <a:pt x="134354" y="67195"/>
                  <a:pt x="134493" y="66903"/>
                  <a:pt x="134620" y="66611"/>
                </a:cubicBezTo>
                <a:lnTo>
                  <a:pt x="142697" y="49746"/>
                </a:lnTo>
                <a:close/>
                <a:moveTo>
                  <a:pt x="133553" y="62128"/>
                </a:moveTo>
                <a:cubicBezTo>
                  <a:pt x="133617" y="61823"/>
                  <a:pt x="133693" y="61506"/>
                  <a:pt x="134315" y="61671"/>
                </a:cubicBezTo>
                <a:cubicBezTo>
                  <a:pt x="134938" y="61836"/>
                  <a:pt x="134849" y="62141"/>
                  <a:pt x="134773" y="62458"/>
                </a:cubicBezTo>
                <a:lnTo>
                  <a:pt x="132067" y="72758"/>
                </a:lnTo>
                <a:lnTo>
                  <a:pt x="136284" y="73037"/>
                </a:lnTo>
                <a:cubicBezTo>
                  <a:pt x="136614" y="73050"/>
                  <a:pt x="136919" y="73063"/>
                  <a:pt x="136894" y="73698"/>
                </a:cubicBezTo>
                <a:cubicBezTo>
                  <a:pt x="136855" y="74358"/>
                  <a:pt x="136538" y="74320"/>
                  <a:pt x="136208" y="74307"/>
                </a:cubicBezTo>
                <a:lnTo>
                  <a:pt x="131217" y="73977"/>
                </a:lnTo>
                <a:cubicBezTo>
                  <a:pt x="130836" y="73965"/>
                  <a:pt x="127280" y="73558"/>
                  <a:pt x="127369" y="73177"/>
                </a:cubicBezTo>
                <a:lnTo>
                  <a:pt x="130937" y="72060"/>
                </a:lnTo>
                <a:lnTo>
                  <a:pt x="133553" y="62128"/>
                </a:lnTo>
                <a:close/>
                <a:moveTo>
                  <a:pt x="150127" y="47765"/>
                </a:moveTo>
                <a:cubicBezTo>
                  <a:pt x="150279" y="47498"/>
                  <a:pt x="150419" y="47218"/>
                  <a:pt x="150990" y="47523"/>
                </a:cubicBezTo>
                <a:cubicBezTo>
                  <a:pt x="151549" y="47815"/>
                  <a:pt x="151397" y="48107"/>
                  <a:pt x="151232" y="48387"/>
                </a:cubicBezTo>
                <a:cubicBezTo>
                  <a:pt x="149441" y="51663"/>
                  <a:pt x="147790" y="54889"/>
                  <a:pt x="146736" y="57950"/>
                </a:cubicBezTo>
                <a:cubicBezTo>
                  <a:pt x="145669" y="60922"/>
                  <a:pt x="145187" y="63728"/>
                  <a:pt x="145657" y="66205"/>
                </a:cubicBezTo>
                <a:cubicBezTo>
                  <a:pt x="145720" y="66510"/>
                  <a:pt x="145784" y="66827"/>
                  <a:pt x="145148" y="66954"/>
                </a:cubicBezTo>
                <a:cubicBezTo>
                  <a:pt x="144539" y="67069"/>
                  <a:pt x="144475" y="66764"/>
                  <a:pt x="144399" y="66446"/>
                </a:cubicBezTo>
                <a:cubicBezTo>
                  <a:pt x="143891" y="63728"/>
                  <a:pt x="144399" y="60693"/>
                  <a:pt x="145530" y="57518"/>
                </a:cubicBezTo>
                <a:cubicBezTo>
                  <a:pt x="146622" y="54407"/>
                  <a:pt x="148298" y="51105"/>
                  <a:pt x="150127" y="47765"/>
                </a:cubicBezTo>
                <a:close/>
                <a:moveTo>
                  <a:pt x="141567" y="68923"/>
                </a:moveTo>
                <a:cubicBezTo>
                  <a:pt x="141719" y="68656"/>
                  <a:pt x="141859" y="68377"/>
                  <a:pt x="142431" y="68669"/>
                </a:cubicBezTo>
                <a:cubicBezTo>
                  <a:pt x="143002" y="68961"/>
                  <a:pt x="142863" y="69240"/>
                  <a:pt x="142710" y="69532"/>
                </a:cubicBezTo>
                <a:cubicBezTo>
                  <a:pt x="142240" y="70421"/>
                  <a:pt x="141910" y="71209"/>
                  <a:pt x="141745" y="71856"/>
                </a:cubicBezTo>
                <a:cubicBezTo>
                  <a:pt x="141669" y="72199"/>
                  <a:pt x="141618" y="72517"/>
                  <a:pt x="141656" y="72771"/>
                </a:cubicBezTo>
                <a:lnTo>
                  <a:pt x="144323" y="72656"/>
                </a:lnTo>
                <a:cubicBezTo>
                  <a:pt x="144310" y="72085"/>
                  <a:pt x="144399" y="71539"/>
                  <a:pt x="144564" y="70993"/>
                </a:cubicBezTo>
                <a:cubicBezTo>
                  <a:pt x="144844" y="70066"/>
                  <a:pt x="145352" y="69227"/>
                  <a:pt x="145847" y="68542"/>
                </a:cubicBezTo>
                <a:cubicBezTo>
                  <a:pt x="146050" y="68288"/>
                  <a:pt x="146241" y="68021"/>
                  <a:pt x="146749" y="68427"/>
                </a:cubicBezTo>
                <a:cubicBezTo>
                  <a:pt x="147269" y="68821"/>
                  <a:pt x="147079" y="69062"/>
                  <a:pt x="146888" y="69316"/>
                </a:cubicBezTo>
                <a:cubicBezTo>
                  <a:pt x="146444" y="69901"/>
                  <a:pt x="146012" y="70624"/>
                  <a:pt x="145784" y="71374"/>
                </a:cubicBezTo>
                <a:cubicBezTo>
                  <a:pt x="145606" y="71958"/>
                  <a:pt x="145542" y="72555"/>
                  <a:pt x="145657" y="73126"/>
                </a:cubicBezTo>
                <a:cubicBezTo>
                  <a:pt x="145745" y="73507"/>
                  <a:pt x="145428" y="73901"/>
                  <a:pt x="145060" y="73901"/>
                </a:cubicBezTo>
                <a:lnTo>
                  <a:pt x="141199" y="74066"/>
                </a:lnTo>
                <a:cubicBezTo>
                  <a:pt x="140996" y="74079"/>
                  <a:pt x="138710" y="74257"/>
                  <a:pt x="138633" y="74104"/>
                </a:cubicBezTo>
                <a:cubicBezTo>
                  <a:pt x="138367" y="73507"/>
                  <a:pt x="140297" y="72402"/>
                  <a:pt x="140513" y="71552"/>
                </a:cubicBezTo>
                <a:cubicBezTo>
                  <a:pt x="140691" y="70790"/>
                  <a:pt x="141072" y="69901"/>
                  <a:pt x="141567" y="68923"/>
                </a:cubicBezTo>
                <a:close/>
                <a:moveTo>
                  <a:pt x="154635" y="57670"/>
                </a:moveTo>
                <a:cubicBezTo>
                  <a:pt x="155093" y="56947"/>
                  <a:pt x="157252" y="57175"/>
                  <a:pt x="156528" y="58280"/>
                </a:cubicBezTo>
                <a:cubicBezTo>
                  <a:pt x="155702" y="59563"/>
                  <a:pt x="154966" y="60858"/>
                  <a:pt x="154331" y="62166"/>
                </a:cubicBezTo>
                <a:cubicBezTo>
                  <a:pt x="153708" y="63449"/>
                  <a:pt x="153188" y="64757"/>
                  <a:pt x="152730" y="66040"/>
                </a:cubicBezTo>
                <a:cubicBezTo>
                  <a:pt x="152641" y="66357"/>
                  <a:pt x="152527" y="66649"/>
                  <a:pt x="151918" y="66446"/>
                </a:cubicBezTo>
                <a:cubicBezTo>
                  <a:pt x="151321" y="66243"/>
                  <a:pt x="151410" y="65926"/>
                  <a:pt x="151524" y="65633"/>
                </a:cubicBezTo>
                <a:cubicBezTo>
                  <a:pt x="151981" y="64300"/>
                  <a:pt x="152540" y="62966"/>
                  <a:pt x="153188" y="61607"/>
                </a:cubicBezTo>
                <a:cubicBezTo>
                  <a:pt x="153835" y="60274"/>
                  <a:pt x="153759" y="59004"/>
                  <a:pt x="154635" y="57670"/>
                </a:cubicBezTo>
                <a:close/>
                <a:moveTo>
                  <a:pt x="163830" y="42735"/>
                </a:moveTo>
                <a:cubicBezTo>
                  <a:pt x="164021" y="42469"/>
                  <a:pt x="164173" y="42189"/>
                  <a:pt x="164719" y="42532"/>
                </a:cubicBezTo>
                <a:cubicBezTo>
                  <a:pt x="165253" y="42888"/>
                  <a:pt x="165088" y="43142"/>
                  <a:pt x="164922" y="43421"/>
                </a:cubicBezTo>
                <a:cubicBezTo>
                  <a:pt x="160058" y="51155"/>
                  <a:pt x="157645" y="59436"/>
                  <a:pt x="158014" y="65405"/>
                </a:cubicBezTo>
                <a:cubicBezTo>
                  <a:pt x="158128" y="67107"/>
                  <a:pt x="158458" y="68580"/>
                  <a:pt x="159030" y="69812"/>
                </a:cubicBezTo>
                <a:cubicBezTo>
                  <a:pt x="159563" y="70993"/>
                  <a:pt x="160338" y="71933"/>
                  <a:pt x="161328" y="72555"/>
                </a:cubicBezTo>
                <a:cubicBezTo>
                  <a:pt x="162370" y="73215"/>
                  <a:pt x="163691" y="73545"/>
                  <a:pt x="165303" y="73418"/>
                </a:cubicBezTo>
                <a:cubicBezTo>
                  <a:pt x="165634" y="73406"/>
                  <a:pt x="165951" y="73393"/>
                  <a:pt x="165989" y="74028"/>
                </a:cubicBezTo>
                <a:cubicBezTo>
                  <a:pt x="166015" y="74676"/>
                  <a:pt x="165710" y="74701"/>
                  <a:pt x="165392" y="74714"/>
                </a:cubicBezTo>
                <a:cubicBezTo>
                  <a:pt x="163513" y="74828"/>
                  <a:pt x="161938" y="74435"/>
                  <a:pt x="160643" y="73634"/>
                </a:cubicBezTo>
                <a:lnTo>
                  <a:pt x="160630" y="73634"/>
                </a:lnTo>
                <a:cubicBezTo>
                  <a:pt x="160630" y="73647"/>
                  <a:pt x="160630" y="73698"/>
                  <a:pt x="160617" y="73736"/>
                </a:cubicBezTo>
                <a:cubicBezTo>
                  <a:pt x="160477" y="74358"/>
                  <a:pt x="160160" y="74295"/>
                  <a:pt x="159855" y="74231"/>
                </a:cubicBezTo>
                <a:cubicBezTo>
                  <a:pt x="158877" y="74028"/>
                  <a:pt x="157696" y="73926"/>
                  <a:pt x="156477" y="73825"/>
                </a:cubicBezTo>
                <a:cubicBezTo>
                  <a:pt x="155296" y="73723"/>
                  <a:pt x="154089" y="73622"/>
                  <a:pt x="152972" y="73393"/>
                </a:cubicBezTo>
                <a:cubicBezTo>
                  <a:pt x="152413" y="73266"/>
                  <a:pt x="152311" y="72415"/>
                  <a:pt x="152845" y="72174"/>
                </a:cubicBezTo>
                <a:cubicBezTo>
                  <a:pt x="153594" y="71844"/>
                  <a:pt x="153607" y="71361"/>
                  <a:pt x="153950" y="70790"/>
                </a:cubicBezTo>
                <a:cubicBezTo>
                  <a:pt x="154305" y="70167"/>
                  <a:pt x="154966" y="69431"/>
                  <a:pt x="154877" y="68656"/>
                </a:cubicBezTo>
                <a:cubicBezTo>
                  <a:pt x="154851" y="68339"/>
                  <a:pt x="154813" y="68021"/>
                  <a:pt x="155436" y="67957"/>
                </a:cubicBezTo>
                <a:cubicBezTo>
                  <a:pt x="156083" y="67881"/>
                  <a:pt x="156109" y="68199"/>
                  <a:pt x="156159" y="68529"/>
                </a:cubicBezTo>
                <a:cubicBezTo>
                  <a:pt x="156274" y="69570"/>
                  <a:pt x="156083" y="70574"/>
                  <a:pt x="155588" y="71425"/>
                </a:cubicBezTo>
                <a:cubicBezTo>
                  <a:pt x="155372" y="71768"/>
                  <a:pt x="155131" y="72085"/>
                  <a:pt x="154826" y="72377"/>
                </a:cubicBezTo>
                <a:cubicBezTo>
                  <a:pt x="155397" y="72428"/>
                  <a:pt x="155994" y="72504"/>
                  <a:pt x="156604" y="72542"/>
                </a:cubicBezTo>
                <a:cubicBezTo>
                  <a:pt x="157645" y="72631"/>
                  <a:pt x="158687" y="72720"/>
                  <a:pt x="159665" y="72885"/>
                </a:cubicBezTo>
                <a:cubicBezTo>
                  <a:pt x="158928" y="72199"/>
                  <a:pt x="158331" y="71361"/>
                  <a:pt x="157849" y="70345"/>
                </a:cubicBezTo>
                <a:cubicBezTo>
                  <a:pt x="157239" y="68973"/>
                  <a:pt x="156858" y="67335"/>
                  <a:pt x="156744" y="65481"/>
                </a:cubicBezTo>
                <a:cubicBezTo>
                  <a:pt x="156350" y="59296"/>
                  <a:pt x="158826" y="50698"/>
                  <a:pt x="163830" y="42735"/>
                </a:cubicBezTo>
                <a:close/>
                <a:moveTo>
                  <a:pt x="149251" y="72237"/>
                </a:moveTo>
                <a:cubicBezTo>
                  <a:pt x="149009" y="72009"/>
                  <a:pt x="148806" y="71768"/>
                  <a:pt x="149276" y="71336"/>
                </a:cubicBezTo>
                <a:cubicBezTo>
                  <a:pt x="149759" y="70917"/>
                  <a:pt x="149962" y="71145"/>
                  <a:pt x="150190" y="71386"/>
                </a:cubicBezTo>
                <a:cubicBezTo>
                  <a:pt x="150470" y="71704"/>
                  <a:pt x="151168" y="71132"/>
                  <a:pt x="151473" y="71514"/>
                </a:cubicBezTo>
                <a:cubicBezTo>
                  <a:pt x="151753" y="71882"/>
                  <a:pt x="151613" y="73177"/>
                  <a:pt x="151867" y="73457"/>
                </a:cubicBezTo>
                <a:cubicBezTo>
                  <a:pt x="152248" y="73863"/>
                  <a:pt x="151892" y="74587"/>
                  <a:pt x="151333" y="74523"/>
                </a:cubicBezTo>
                <a:cubicBezTo>
                  <a:pt x="150597" y="74435"/>
                  <a:pt x="149886" y="74346"/>
                  <a:pt x="149187" y="74244"/>
                </a:cubicBezTo>
                <a:cubicBezTo>
                  <a:pt x="148476" y="74142"/>
                  <a:pt x="147777" y="74053"/>
                  <a:pt x="147054" y="73965"/>
                </a:cubicBezTo>
                <a:cubicBezTo>
                  <a:pt x="146736" y="73926"/>
                  <a:pt x="146406" y="73901"/>
                  <a:pt x="146482" y="73266"/>
                </a:cubicBezTo>
                <a:cubicBezTo>
                  <a:pt x="146558" y="72631"/>
                  <a:pt x="146888" y="72656"/>
                  <a:pt x="147193" y="72695"/>
                </a:cubicBezTo>
                <a:cubicBezTo>
                  <a:pt x="147930" y="72771"/>
                  <a:pt x="148641" y="72872"/>
                  <a:pt x="149339" y="72974"/>
                </a:cubicBezTo>
                <a:cubicBezTo>
                  <a:pt x="149543" y="72999"/>
                  <a:pt x="149720" y="73037"/>
                  <a:pt x="149911" y="73050"/>
                </a:cubicBezTo>
                <a:cubicBezTo>
                  <a:pt x="149682" y="72758"/>
                  <a:pt x="149466" y="72479"/>
                  <a:pt x="149251" y="72237"/>
                </a:cubicBezTo>
                <a:close/>
                <a:moveTo>
                  <a:pt x="186499" y="73342"/>
                </a:moveTo>
                <a:cubicBezTo>
                  <a:pt x="186638" y="73342"/>
                  <a:pt x="187985" y="73342"/>
                  <a:pt x="187985" y="73495"/>
                </a:cubicBezTo>
                <a:cubicBezTo>
                  <a:pt x="187985" y="74180"/>
                  <a:pt x="193319" y="76162"/>
                  <a:pt x="192366" y="76657"/>
                </a:cubicBezTo>
                <a:cubicBezTo>
                  <a:pt x="192214" y="76657"/>
                  <a:pt x="191757" y="77571"/>
                  <a:pt x="191757" y="77711"/>
                </a:cubicBezTo>
                <a:cubicBezTo>
                  <a:pt x="191757" y="77711"/>
                  <a:pt x="191604" y="78460"/>
                  <a:pt x="191604" y="78778"/>
                </a:cubicBezTo>
                <a:cubicBezTo>
                  <a:pt x="191604" y="79070"/>
                  <a:pt x="191452" y="78778"/>
                  <a:pt x="191452" y="78778"/>
                </a:cubicBezTo>
                <a:lnTo>
                  <a:pt x="190258" y="78321"/>
                </a:lnTo>
                <a:lnTo>
                  <a:pt x="189648" y="78003"/>
                </a:lnTo>
                <a:cubicBezTo>
                  <a:pt x="189051" y="74295"/>
                  <a:pt x="186080" y="74473"/>
                  <a:pt x="186499" y="73342"/>
                </a:cubicBezTo>
                <a:close/>
                <a:moveTo>
                  <a:pt x="165684" y="58940"/>
                </a:moveTo>
                <a:cubicBezTo>
                  <a:pt x="165723" y="58623"/>
                  <a:pt x="165761" y="58293"/>
                  <a:pt x="166396" y="58382"/>
                </a:cubicBezTo>
                <a:cubicBezTo>
                  <a:pt x="167030" y="58445"/>
                  <a:pt x="166979" y="58775"/>
                  <a:pt x="166953" y="59080"/>
                </a:cubicBezTo>
                <a:cubicBezTo>
                  <a:pt x="166307" y="64376"/>
                  <a:pt x="166446" y="67881"/>
                  <a:pt x="167322" y="69583"/>
                </a:cubicBezTo>
                <a:cubicBezTo>
                  <a:pt x="167601" y="70104"/>
                  <a:pt x="166332" y="70345"/>
                  <a:pt x="165824" y="70040"/>
                </a:cubicBezTo>
                <a:lnTo>
                  <a:pt x="163563" y="68593"/>
                </a:lnTo>
                <a:cubicBezTo>
                  <a:pt x="163297" y="68427"/>
                  <a:pt x="163030" y="68262"/>
                  <a:pt x="163360" y="67716"/>
                </a:cubicBezTo>
                <a:cubicBezTo>
                  <a:pt x="163703" y="67183"/>
                  <a:pt x="163983" y="67348"/>
                  <a:pt x="164249" y="67526"/>
                </a:cubicBezTo>
                <a:lnTo>
                  <a:pt x="165595" y="68377"/>
                </a:lnTo>
                <a:cubicBezTo>
                  <a:pt x="165151" y="66256"/>
                  <a:pt x="165189" y="63106"/>
                  <a:pt x="165684" y="58940"/>
                </a:cubicBezTo>
                <a:close/>
                <a:moveTo>
                  <a:pt x="176961" y="38582"/>
                </a:moveTo>
                <a:cubicBezTo>
                  <a:pt x="177240" y="38392"/>
                  <a:pt x="177494" y="38240"/>
                  <a:pt x="177837" y="38773"/>
                </a:cubicBezTo>
                <a:cubicBezTo>
                  <a:pt x="178180" y="39306"/>
                  <a:pt x="177913" y="39471"/>
                  <a:pt x="177647" y="39649"/>
                </a:cubicBezTo>
                <a:cubicBezTo>
                  <a:pt x="174980" y="41364"/>
                  <a:pt x="173253" y="43662"/>
                  <a:pt x="172503" y="46520"/>
                </a:cubicBezTo>
                <a:cubicBezTo>
                  <a:pt x="172427" y="46825"/>
                  <a:pt x="172338" y="47130"/>
                  <a:pt x="171729" y="46977"/>
                </a:cubicBezTo>
                <a:cubicBezTo>
                  <a:pt x="171106" y="46812"/>
                  <a:pt x="171195" y="46494"/>
                  <a:pt x="171259" y="46190"/>
                </a:cubicBezTo>
                <a:cubicBezTo>
                  <a:pt x="172110" y="43002"/>
                  <a:pt x="174002" y="40475"/>
                  <a:pt x="176961" y="38582"/>
                </a:cubicBezTo>
                <a:close/>
                <a:moveTo>
                  <a:pt x="169760" y="51676"/>
                </a:moveTo>
                <a:cubicBezTo>
                  <a:pt x="169798" y="51371"/>
                  <a:pt x="169836" y="51041"/>
                  <a:pt x="170471" y="51143"/>
                </a:cubicBezTo>
                <a:cubicBezTo>
                  <a:pt x="171106" y="51244"/>
                  <a:pt x="171056" y="51549"/>
                  <a:pt x="171005" y="51867"/>
                </a:cubicBezTo>
                <a:cubicBezTo>
                  <a:pt x="170471" y="55499"/>
                  <a:pt x="170128" y="58890"/>
                  <a:pt x="170039" y="61963"/>
                </a:cubicBezTo>
                <a:cubicBezTo>
                  <a:pt x="169951" y="65036"/>
                  <a:pt x="170116" y="67805"/>
                  <a:pt x="170548" y="70193"/>
                </a:cubicBezTo>
                <a:cubicBezTo>
                  <a:pt x="170611" y="70523"/>
                  <a:pt x="170662" y="70828"/>
                  <a:pt x="170039" y="70942"/>
                </a:cubicBezTo>
                <a:cubicBezTo>
                  <a:pt x="169430" y="71069"/>
                  <a:pt x="169366" y="70752"/>
                  <a:pt x="169303" y="70447"/>
                </a:cubicBezTo>
                <a:cubicBezTo>
                  <a:pt x="168846" y="67932"/>
                  <a:pt x="168668" y="65087"/>
                  <a:pt x="168757" y="61938"/>
                </a:cubicBezTo>
                <a:cubicBezTo>
                  <a:pt x="168858" y="58801"/>
                  <a:pt x="169201" y="55385"/>
                  <a:pt x="169760" y="51676"/>
                </a:cubicBezTo>
                <a:close/>
                <a:moveTo>
                  <a:pt x="186054" y="42113"/>
                </a:moveTo>
                <a:cubicBezTo>
                  <a:pt x="186283" y="41897"/>
                  <a:pt x="186511" y="41669"/>
                  <a:pt x="186943" y="42138"/>
                </a:cubicBezTo>
                <a:cubicBezTo>
                  <a:pt x="187388" y="42608"/>
                  <a:pt x="186410" y="43040"/>
                  <a:pt x="186181" y="43269"/>
                </a:cubicBezTo>
                <a:cubicBezTo>
                  <a:pt x="182727" y="46545"/>
                  <a:pt x="181101" y="50254"/>
                  <a:pt x="179793" y="54813"/>
                </a:cubicBezTo>
                <a:cubicBezTo>
                  <a:pt x="178485" y="59410"/>
                  <a:pt x="178282" y="64643"/>
                  <a:pt x="179145" y="70523"/>
                </a:cubicBezTo>
                <a:cubicBezTo>
                  <a:pt x="179209" y="70929"/>
                  <a:pt x="178828" y="71310"/>
                  <a:pt x="178422" y="71260"/>
                </a:cubicBezTo>
                <a:lnTo>
                  <a:pt x="174815" y="70802"/>
                </a:lnTo>
                <a:cubicBezTo>
                  <a:pt x="174421" y="70752"/>
                  <a:pt x="174167" y="70332"/>
                  <a:pt x="174294" y="69951"/>
                </a:cubicBezTo>
                <a:cubicBezTo>
                  <a:pt x="175666" y="66014"/>
                  <a:pt x="176263" y="61607"/>
                  <a:pt x="176859" y="57226"/>
                </a:cubicBezTo>
                <a:cubicBezTo>
                  <a:pt x="177037" y="55842"/>
                  <a:pt x="177240" y="54457"/>
                  <a:pt x="177431" y="53187"/>
                </a:cubicBezTo>
                <a:cubicBezTo>
                  <a:pt x="177482" y="52870"/>
                  <a:pt x="177533" y="52565"/>
                  <a:pt x="178142" y="52641"/>
                </a:cubicBezTo>
                <a:cubicBezTo>
                  <a:pt x="178777" y="52743"/>
                  <a:pt x="178726" y="53073"/>
                  <a:pt x="178688" y="53378"/>
                </a:cubicBezTo>
                <a:cubicBezTo>
                  <a:pt x="178625" y="53861"/>
                  <a:pt x="178536" y="54330"/>
                  <a:pt x="178472" y="54813"/>
                </a:cubicBezTo>
                <a:cubicBezTo>
                  <a:pt x="178510" y="54699"/>
                  <a:pt x="178536" y="54584"/>
                  <a:pt x="178574" y="54470"/>
                </a:cubicBezTo>
                <a:cubicBezTo>
                  <a:pt x="179945" y="49682"/>
                  <a:pt x="182409" y="45567"/>
                  <a:pt x="186054" y="42113"/>
                </a:cubicBezTo>
                <a:close/>
                <a:moveTo>
                  <a:pt x="177761" y="69888"/>
                </a:moveTo>
                <a:cubicBezTo>
                  <a:pt x="177431" y="67335"/>
                  <a:pt x="177304" y="64897"/>
                  <a:pt x="177355" y="62585"/>
                </a:cubicBezTo>
                <a:cubicBezTo>
                  <a:pt x="176961" y="64998"/>
                  <a:pt x="176466" y="67361"/>
                  <a:pt x="175742" y="69621"/>
                </a:cubicBezTo>
                <a:lnTo>
                  <a:pt x="177761" y="69888"/>
                </a:lnTo>
                <a:close/>
                <a:moveTo>
                  <a:pt x="191503" y="51587"/>
                </a:moveTo>
                <a:cubicBezTo>
                  <a:pt x="191744" y="51384"/>
                  <a:pt x="191985" y="51168"/>
                  <a:pt x="192391" y="51663"/>
                </a:cubicBezTo>
                <a:cubicBezTo>
                  <a:pt x="192798" y="52146"/>
                  <a:pt x="192557" y="52375"/>
                  <a:pt x="192315" y="52565"/>
                </a:cubicBezTo>
                <a:cubicBezTo>
                  <a:pt x="189813" y="54686"/>
                  <a:pt x="188302" y="59144"/>
                  <a:pt x="187146" y="64186"/>
                </a:cubicBezTo>
                <a:cubicBezTo>
                  <a:pt x="186981" y="64897"/>
                  <a:pt x="185940" y="66167"/>
                  <a:pt x="186677" y="66370"/>
                </a:cubicBezTo>
                <a:cubicBezTo>
                  <a:pt x="190804" y="67399"/>
                  <a:pt x="186931" y="69570"/>
                  <a:pt x="185699" y="71336"/>
                </a:cubicBezTo>
                <a:cubicBezTo>
                  <a:pt x="185661" y="71488"/>
                  <a:pt x="185648" y="71653"/>
                  <a:pt x="185610" y="71793"/>
                </a:cubicBezTo>
                <a:cubicBezTo>
                  <a:pt x="185495" y="72415"/>
                  <a:pt x="184365" y="72314"/>
                  <a:pt x="184340" y="71679"/>
                </a:cubicBezTo>
                <a:cubicBezTo>
                  <a:pt x="184302" y="68821"/>
                  <a:pt x="184441" y="65506"/>
                  <a:pt x="184898" y="61887"/>
                </a:cubicBezTo>
                <a:cubicBezTo>
                  <a:pt x="185407" y="58725"/>
                  <a:pt x="185953" y="55499"/>
                  <a:pt x="186765" y="52222"/>
                </a:cubicBezTo>
                <a:cubicBezTo>
                  <a:pt x="186854" y="51905"/>
                  <a:pt x="186931" y="51600"/>
                  <a:pt x="187553" y="51765"/>
                </a:cubicBezTo>
                <a:cubicBezTo>
                  <a:pt x="188162" y="51917"/>
                  <a:pt x="188099" y="52235"/>
                  <a:pt x="188010" y="52552"/>
                </a:cubicBezTo>
                <a:cubicBezTo>
                  <a:pt x="187121" y="55842"/>
                  <a:pt x="186537" y="59042"/>
                  <a:pt x="186168" y="62052"/>
                </a:cubicBezTo>
                <a:cubicBezTo>
                  <a:pt x="186105" y="62535"/>
                  <a:pt x="186054" y="63017"/>
                  <a:pt x="185991" y="63500"/>
                </a:cubicBezTo>
                <a:cubicBezTo>
                  <a:pt x="187197" y="58420"/>
                  <a:pt x="188810" y="53861"/>
                  <a:pt x="191503" y="51587"/>
                </a:cubicBezTo>
                <a:close/>
                <a:moveTo>
                  <a:pt x="196989" y="58280"/>
                </a:moveTo>
                <a:cubicBezTo>
                  <a:pt x="197281" y="58420"/>
                  <a:pt x="197573" y="58547"/>
                  <a:pt x="197306" y="59131"/>
                </a:cubicBezTo>
                <a:cubicBezTo>
                  <a:pt x="197040" y="59715"/>
                  <a:pt x="196748" y="59563"/>
                  <a:pt x="196443" y="59436"/>
                </a:cubicBezTo>
                <a:cubicBezTo>
                  <a:pt x="194563" y="58572"/>
                  <a:pt x="193547" y="58814"/>
                  <a:pt x="193458" y="60198"/>
                </a:cubicBezTo>
                <a:cubicBezTo>
                  <a:pt x="193306" y="62077"/>
                  <a:pt x="193839" y="65608"/>
                  <a:pt x="195960" y="70612"/>
                </a:cubicBezTo>
                <a:cubicBezTo>
                  <a:pt x="196087" y="70904"/>
                  <a:pt x="196659" y="71120"/>
                  <a:pt x="196087" y="71361"/>
                </a:cubicBezTo>
                <a:cubicBezTo>
                  <a:pt x="195490" y="71615"/>
                  <a:pt x="194525" y="70790"/>
                  <a:pt x="194411" y="70485"/>
                </a:cubicBezTo>
                <a:cubicBezTo>
                  <a:pt x="192214" y="65290"/>
                  <a:pt x="192023" y="62179"/>
                  <a:pt x="192163" y="60083"/>
                </a:cubicBezTo>
                <a:cubicBezTo>
                  <a:pt x="192366" y="57493"/>
                  <a:pt x="193979" y="56908"/>
                  <a:pt x="196989" y="58280"/>
                </a:cubicBezTo>
                <a:close/>
                <a:moveTo>
                  <a:pt x="137910" y="112217"/>
                </a:moveTo>
                <a:cubicBezTo>
                  <a:pt x="137630" y="112090"/>
                  <a:pt x="137325" y="111976"/>
                  <a:pt x="137579" y="111379"/>
                </a:cubicBezTo>
                <a:cubicBezTo>
                  <a:pt x="137846" y="110795"/>
                  <a:pt x="138138" y="110922"/>
                  <a:pt x="138430" y="111049"/>
                </a:cubicBezTo>
                <a:cubicBezTo>
                  <a:pt x="140754" y="112052"/>
                  <a:pt x="143129" y="113017"/>
                  <a:pt x="145606" y="113906"/>
                </a:cubicBezTo>
                <a:cubicBezTo>
                  <a:pt x="148069" y="114782"/>
                  <a:pt x="150610" y="115583"/>
                  <a:pt x="153238" y="116294"/>
                </a:cubicBezTo>
                <a:cubicBezTo>
                  <a:pt x="153531" y="116383"/>
                  <a:pt x="153835" y="116459"/>
                  <a:pt x="153683" y="117081"/>
                </a:cubicBezTo>
                <a:cubicBezTo>
                  <a:pt x="153518" y="117703"/>
                  <a:pt x="153213" y="117615"/>
                  <a:pt x="152895" y="117538"/>
                </a:cubicBezTo>
                <a:cubicBezTo>
                  <a:pt x="150229" y="116802"/>
                  <a:pt x="147663" y="115989"/>
                  <a:pt x="145174" y="115113"/>
                </a:cubicBezTo>
                <a:cubicBezTo>
                  <a:pt x="142697" y="114211"/>
                  <a:pt x="140272" y="113246"/>
                  <a:pt x="137910" y="112217"/>
                </a:cubicBezTo>
                <a:close/>
                <a:moveTo>
                  <a:pt x="137770" y="115849"/>
                </a:moveTo>
                <a:cubicBezTo>
                  <a:pt x="137478" y="115709"/>
                  <a:pt x="137186" y="115595"/>
                  <a:pt x="137427" y="115011"/>
                </a:cubicBezTo>
                <a:cubicBezTo>
                  <a:pt x="137668" y="114427"/>
                  <a:pt x="137960" y="114541"/>
                  <a:pt x="138252" y="114668"/>
                </a:cubicBezTo>
                <a:cubicBezTo>
                  <a:pt x="140818" y="115760"/>
                  <a:pt x="143332" y="116687"/>
                  <a:pt x="145784" y="117424"/>
                </a:cubicBezTo>
                <a:cubicBezTo>
                  <a:pt x="148247" y="118148"/>
                  <a:pt x="150660" y="118694"/>
                  <a:pt x="152997" y="118986"/>
                </a:cubicBezTo>
                <a:cubicBezTo>
                  <a:pt x="153315" y="119037"/>
                  <a:pt x="153632" y="119075"/>
                  <a:pt x="153543" y="119697"/>
                </a:cubicBezTo>
                <a:cubicBezTo>
                  <a:pt x="153467" y="120345"/>
                  <a:pt x="153162" y="120307"/>
                  <a:pt x="152832" y="120256"/>
                </a:cubicBezTo>
                <a:cubicBezTo>
                  <a:pt x="150419" y="119951"/>
                  <a:pt x="147942" y="119405"/>
                  <a:pt x="145428" y="118656"/>
                </a:cubicBezTo>
                <a:cubicBezTo>
                  <a:pt x="142926" y="117907"/>
                  <a:pt x="140361" y="116954"/>
                  <a:pt x="137770" y="115849"/>
                </a:cubicBezTo>
                <a:close/>
                <a:moveTo>
                  <a:pt x="146215" y="102248"/>
                </a:moveTo>
                <a:cubicBezTo>
                  <a:pt x="145898" y="102146"/>
                  <a:pt x="145593" y="102032"/>
                  <a:pt x="145809" y="101422"/>
                </a:cubicBezTo>
                <a:cubicBezTo>
                  <a:pt x="146012" y="100825"/>
                  <a:pt x="146317" y="100927"/>
                  <a:pt x="146622" y="101041"/>
                </a:cubicBezTo>
                <a:cubicBezTo>
                  <a:pt x="150140" y="102248"/>
                  <a:pt x="153607" y="103352"/>
                  <a:pt x="156985" y="104330"/>
                </a:cubicBezTo>
                <a:cubicBezTo>
                  <a:pt x="160350" y="105308"/>
                  <a:pt x="163652" y="106172"/>
                  <a:pt x="166877" y="106883"/>
                </a:cubicBezTo>
                <a:cubicBezTo>
                  <a:pt x="167195" y="106934"/>
                  <a:pt x="167499" y="106997"/>
                  <a:pt x="167373" y="107645"/>
                </a:cubicBezTo>
                <a:cubicBezTo>
                  <a:pt x="167245" y="108255"/>
                  <a:pt x="166928" y="108191"/>
                  <a:pt x="166612" y="108128"/>
                </a:cubicBezTo>
                <a:cubicBezTo>
                  <a:pt x="163398" y="107429"/>
                  <a:pt x="160058" y="106553"/>
                  <a:pt x="156629" y="105562"/>
                </a:cubicBezTo>
                <a:cubicBezTo>
                  <a:pt x="153213" y="104559"/>
                  <a:pt x="149720" y="103454"/>
                  <a:pt x="146215" y="102248"/>
                </a:cubicBezTo>
                <a:close/>
                <a:moveTo>
                  <a:pt x="152730" y="100292"/>
                </a:moveTo>
                <a:cubicBezTo>
                  <a:pt x="152426" y="100190"/>
                  <a:pt x="152134" y="100076"/>
                  <a:pt x="152324" y="99479"/>
                </a:cubicBezTo>
                <a:cubicBezTo>
                  <a:pt x="152540" y="98869"/>
                  <a:pt x="152845" y="98971"/>
                  <a:pt x="153137" y="99085"/>
                </a:cubicBezTo>
                <a:cubicBezTo>
                  <a:pt x="156083" y="100076"/>
                  <a:pt x="159004" y="101041"/>
                  <a:pt x="161951" y="101930"/>
                </a:cubicBezTo>
                <a:cubicBezTo>
                  <a:pt x="164884" y="102819"/>
                  <a:pt x="167792" y="103632"/>
                  <a:pt x="170713" y="104330"/>
                </a:cubicBezTo>
                <a:cubicBezTo>
                  <a:pt x="171043" y="104394"/>
                  <a:pt x="171348" y="104483"/>
                  <a:pt x="171208" y="105092"/>
                </a:cubicBezTo>
                <a:cubicBezTo>
                  <a:pt x="171043" y="105715"/>
                  <a:pt x="170725" y="105638"/>
                  <a:pt x="170420" y="105575"/>
                </a:cubicBezTo>
                <a:cubicBezTo>
                  <a:pt x="167474" y="104851"/>
                  <a:pt x="164516" y="104038"/>
                  <a:pt x="161570" y="103162"/>
                </a:cubicBezTo>
                <a:cubicBezTo>
                  <a:pt x="158636" y="102260"/>
                  <a:pt x="155689" y="101308"/>
                  <a:pt x="152730" y="100292"/>
                </a:cubicBezTo>
                <a:close/>
                <a:moveTo>
                  <a:pt x="158369" y="97637"/>
                </a:moveTo>
                <a:cubicBezTo>
                  <a:pt x="158102" y="97498"/>
                  <a:pt x="157798" y="97371"/>
                  <a:pt x="158064" y="96787"/>
                </a:cubicBezTo>
                <a:cubicBezTo>
                  <a:pt x="158331" y="96215"/>
                  <a:pt x="158623" y="96342"/>
                  <a:pt x="158915" y="96482"/>
                </a:cubicBezTo>
                <a:cubicBezTo>
                  <a:pt x="160414" y="97155"/>
                  <a:pt x="163309" y="97955"/>
                  <a:pt x="166497" y="98691"/>
                </a:cubicBezTo>
                <a:cubicBezTo>
                  <a:pt x="170725" y="99682"/>
                  <a:pt x="175462" y="100571"/>
                  <a:pt x="178015" y="100927"/>
                </a:cubicBezTo>
                <a:cubicBezTo>
                  <a:pt x="178333" y="100978"/>
                  <a:pt x="178650" y="101028"/>
                  <a:pt x="178549" y="101651"/>
                </a:cubicBezTo>
                <a:cubicBezTo>
                  <a:pt x="178472" y="102286"/>
                  <a:pt x="178167" y="102248"/>
                  <a:pt x="177837" y="102197"/>
                </a:cubicBezTo>
                <a:cubicBezTo>
                  <a:pt x="175247" y="101841"/>
                  <a:pt x="170471" y="100939"/>
                  <a:pt x="166205" y="99949"/>
                </a:cubicBezTo>
                <a:cubicBezTo>
                  <a:pt x="162954" y="99187"/>
                  <a:pt x="159969" y="98361"/>
                  <a:pt x="158369" y="97637"/>
                </a:cubicBezTo>
                <a:close/>
                <a:moveTo>
                  <a:pt x="164491" y="96304"/>
                </a:moveTo>
                <a:cubicBezTo>
                  <a:pt x="164198" y="96190"/>
                  <a:pt x="163906" y="96063"/>
                  <a:pt x="164122" y="95466"/>
                </a:cubicBezTo>
                <a:cubicBezTo>
                  <a:pt x="164364" y="94882"/>
                  <a:pt x="164643" y="94996"/>
                  <a:pt x="164948" y="95110"/>
                </a:cubicBezTo>
                <a:cubicBezTo>
                  <a:pt x="166129" y="95555"/>
                  <a:pt x="167322" y="96012"/>
                  <a:pt x="168554" y="96355"/>
                </a:cubicBezTo>
                <a:cubicBezTo>
                  <a:pt x="169735" y="96736"/>
                  <a:pt x="170967" y="97015"/>
                  <a:pt x="172237" y="97180"/>
                </a:cubicBezTo>
                <a:cubicBezTo>
                  <a:pt x="172541" y="97206"/>
                  <a:pt x="172859" y="97256"/>
                  <a:pt x="172783" y="97891"/>
                </a:cubicBezTo>
                <a:cubicBezTo>
                  <a:pt x="172706" y="98526"/>
                  <a:pt x="172389" y="98476"/>
                  <a:pt x="172071" y="98450"/>
                </a:cubicBezTo>
                <a:cubicBezTo>
                  <a:pt x="170725" y="98272"/>
                  <a:pt x="169443" y="97968"/>
                  <a:pt x="168173" y="97599"/>
                </a:cubicBezTo>
                <a:cubicBezTo>
                  <a:pt x="166928" y="97231"/>
                  <a:pt x="165710" y="96774"/>
                  <a:pt x="164491" y="96304"/>
                </a:cubicBezTo>
                <a:close/>
                <a:moveTo>
                  <a:pt x="192188" y="105918"/>
                </a:moveTo>
                <a:cubicBezTo>
                  <a:pt x="191871" y="105829"/>
                  <a:pt x="191579" y="105753"/>
                  <a:pt x="191744" y="105130"/>
                </a:cubicBezTo>
                <a:cubicBezTo>
                  <a:pt x="191922" y="104521"/>
                  <a:pt x="192226" y="104584"/>
                  <a:pt x="192518" y="104699"/>
                </a:cubicBezTo>
                <a:cubicBezTo>
                  <a:pt x="194106" y="105130"/>
                  <a:pt x="195820" y="106058"/>
                  <a:pt x="197624" y="107035"/>
                </a:cubicBezTo>
                <a:cubicBezTo>
                  <a:pt x="200278" y="108470"/>
                  <a:pt x="203161" y="110045"/>
                  <a:pt x="205917" y="110172"/>
                </a:cubicBezTo>
                <a:cubicBezTo>
                  <a:pt x="206247" y="110185"/>
                  <a:pt x="206577" y="110198"/>
                  <a:pt x="206539" y="110833"/>
                </a:cubicBezTo>
                <a:cubicBezTo>
                  <a:pt x="206514" y="111468"/>
                  <a:pt x="206184" y="111455"/>
                  <a:pt x="205879" y="111442"/>
                </a:cubicBezTo>
                <a:cubicBezTo>
                  <a:pt x="202805" y="111290"/>
                  <a:pt x="199808" y="109664"/>
                  <a:pt x="197027" y="108166"/>
                </a:cubicBezTo>
                <a:cubicBezTo>
                  <a:pt x="195274" y="107213"/>
                  <a:pt x="193636" y="106324"/>
                  <a:pt x="192188" y="105918"/>
                </a:cubicBezTo>
                <a:close/>
                <a:moveTo>
                  <a:pt x="195059" y="103302"/>
                </a:moveTo>
                <a:cubicBezTo>
                  <a:pt x="194792" y="103149"/>
                  <a:pt x="194500" y="102997"/>
                  <a:pt x="194805" y="102425"/>
                </a:cubicBezTo>
                <a:cubicBezTo>
                  <a:pt x="195109" y="101879"/>
                  <a:pt x="195389" y="102019"/>
                  <a:pt x="195668" y="102184"/>
                </a:cubicBezTo>
                <a:cubicBezTo>
                  <a:pt x="196532" y="102654"/>
                  <a:pt x="197421" y="103073"/>
                  <a:pt x="198310" y="103416"/>
                </a:cubicBezTo>
                <a:cubicBezTo>
                  <a:pt x="199199" y="103772"/>
                  <a:pt x="200113" y="104038"/>
                  <a:pt x="201053" y="104216"/>
                </a:cubicBezTo>
                <a:cubicBezTo>
                  <a:pt x="201383" y="104280"/>
                  <a:pt x="201675" y="104343"/>
                  <a:pt x="201574" y="104965"/>
                </a:cubicBezTo>
                <a:cubicBezTo>
                  <a:pt x="201459" y="105600"/>
                  <a:pt x="201129" y="105537"/>
                  <a:pt x="200824" y="105473"/>
                </a:cubicBezTo>
                <a:cubicBezTo>
                  <a:pt x="199796" y="105283"/>
                  <a:pt x="198805" y="104991"/>
                  <a:pt x="197853" y="104610"/>
                </a:cubicBezTo>
                <a:cubicBezTo>
                  <a:pt x="196900" y="104254"/>
                  <a:pt x="195960" y="103797"/>
                  <a:pt x="195059" y="103302"/>
                </a:cubicBezTo>
                <a:close/>
                <a:moveTo>
                  <a:pt x="204685" y="102260"/>
                </a:moveTo>
                <a:cubicBezTo>
                  <a:pt x="204990" y="102324"/>
                  <a:pt x="205307" y="102400"/>
                  <a:pt x="205168" y="103022"/>
                </a:cubicBezTo>
                <a:cubicBezTo>
                  <a:pt x="205041" y="103644"/>
                  <a:pt x="204736" y="103581"/>
                  <a:pt x="204418" y="103517"/>
                </a:cubicBezTo>
                <a:cubicBezTo>
                  <a:pt x="203618" y="103340"/>
                  <a:pt x="202856" y="103098"/>
                  <a:pt x="202120" y="102806"/>
                </a:cubicBezTo>
                <a:cubicBezTo>
                  <a:pt x="201409" y="102502"/>
                  <a:pt x="200710" y="102159"/>
                  <a:pt x="200024" y="101790"/>
                </a:cubicBezTo>
                <a:cubicBezTo>
                  <a:pt x="199745" y="101638"/>
                  <a:pt x="199465" y="101473"/>
                  <a:pt x="199783" y="100927"/>
                </a:cubicBezTo>
                <a:cubicBezTo>
                  <a:pt x="200088" y="100355"/>
                  <a:pt x="200367" y="100520"/>
                  <a:pt x="200634" y="100660"/>
                </a:cubicBezTo>
                <a:cubicBezTo>
                  <a:pt x="201282" y="101028"/>
                  <a:pt x="201929" y="101358"/>
                  <a:pt x="202615" y="101625"/>
                </a:cubicBezTo>
                <a:cubicBezTo>
                  <a:pt x="203263" y="101892"/>
                  <a:pt x="203961" y="102120"/>
                  <a:pt x="204685" y="102260"/>
                </a:cubicBezTo>
                <a:close/>
                <a:moveTo>
                  <a:pt x="102464" y="10846"/>
                </a:moveTo>
                <a:cubicBezTo>
                  <a:pt x="102667" y="10846"/>
                  <a:pt x="102629" y="11125"/>
                  <a:pt x="100254" y="9207"/>
                </a:cubicBezTo>
                <a:lnTo>
                  <a:pt x="101676" y="9207"/>
                </a:lnTo>
                <a:cubicBezTo>
                  <a:pt x="102299" y="9207"/>
                  <a:pt x="103810" y="10439"/>
                  <a:pt x="104585" y="11201"/>
                </a:cubicBezTo>
                <a:cubicBezTo>
                  <a:pt x="104940" y="11138"/>
                  <a:pt x="105321" y="11074"/>
                  <a:pt x="105677" y="11011"/>
                </a:cubicBezTo>
                <a:lnTo>
                  <a:pt x="106388" y="11011"/>
                </a:lnTo>
                <a:lnTo>
                  <a:pt x="106566" y="11011"/>
                </a:lnTo>
                <a:cubicBezTo>
                  <a:pt x="107290" y="11011"/>
                  <a:pt x="107925" y="11188"/>
                  <a:pt x="108573" y="11392"/>
                </a:cubicBezTo>
                <a:cubicBezTo>
                  <a:pt x="109157" y="11570"/>
                  <a:pt x="109766" y="11722"/>
                  <a:pt x="110389" y="11722"/>
                </a:cubicBezTo>
                <a:lnTo>
                  <a:pt x="110389" y="13017"/>
                </a:lnTo>
                <a:cubicBezTo>
                  <a:pt x="109601" y="13017"/>
                  <a:pt x="108903" y="12814"/>
                  <a:pt x="108242" y="12611"/>
                </a:cubicBezTo>
                <a:cubicBezTo>
                  <a:pt x="107696" y="12458"/>
                  <a:pt x="107175" y="12293"/>
                  <a:pt x="106667" y="12281"/>
                </a:cubicBezTo>
                <a:cubicBezTo>
                  <a:pt x="106655" y="12903"/>
                  <a:pt x="106617" y="13462"/>
                  <a:pt x="106591" y="14033"/>
                </a:cubicBezTo>
                <a:cubicBezTo>
                  <a:pt x="106541" y="14694"/>
                  <a:pt x="106490" y="15367"/>
                  <a:pt x="106490" y="16002"/>
                </a:cubicBezTo>
                <a:lnTo>
                  <a:pt x="105220" y="16002"/>
                </a:lnTo>
                <a:cubicBezTo>
                  <a:pt x="105220" y="15278"/>
                  <a:pt x="105258" y="14618"/>
                  <a:pt x="105309" y="13944"/>
                </a:cubicBezTo>
                <a:cubicBezTo>
                  <a:pt x="105334" y="13373"/>
                  <a:pt x="105385" y="12801"/>
                  <a:pt x="105398" y="12217"/>
                </a:cubicBezTo>
                <a:lnTo>
                  <a:pt x="105385" y="12217"/>
                </a:lnTo>
                <a:cubicBezTo>
                  <a:pt x="105118" y="12433"/>
                  <a:pt x="104851" y="12624"/>
                  <a:pt x="104585" y="12839"/>
                </a:cubicBezTo>
                <a:cubicBezTo>
                  <a:pt x="103962" y="12839"/>
                  <a:pt x="102235" y="13119"/>
                  <a:pt x="100953" y="13551"/>
                </a:cubicBezTo>
                <a:cubicBezTo>
                  <a:pt x="99949" y="13881"/>
                  <a:pt x="99581" y="14008"/>
                  <a:pt x="98514" y="14008"/>
                </a:cubicBezTo>
                <a:cubicBezTo>
                  <a:pt x="98514" y="13259"/>
                  <a:pt x="99403" y="12649"/>
                  <a:pt x="100546" y="12331"/>
                </a:cubicBezTo>
                <a:cubicBezTo>
                  <a:pt x="100838" y="12243"/>
                  <a:pt x="102248" y="11519"/>
                  <a:pt x="102464" y="10846"/>
                </a:cubicBezTo>
                <a:close/>
                <a:moveTo>
                  <a:pt x="118593" y="11125"/>
                </a:moveTo>
                <a:lnTo>
                  <a:pt x="117691" y="10668"/>
                </a:lnTo>
                <a:lnTo>
                  <a:pt x="117590" y="10490"/>
                </a:lnTo>
                <a:lnTo>
                  <a:pt x="117462" y="10211"/>
                </a:lnTo>
                <a:cubicBezTo>
                  <a:pt x="116954" y="9703"/>
                  <a:pt x="116548" y="9360"/>
                  <a:pt x="116129" y="9156"/>
                </a:cubicBezTo>
                <a:cubicBezTo>
                  <a:pt x="115710" y="8941"/>
                  <a:pt x="115227" y="8839"/>
                  <a:pt x="114541" y="8839"/>
                </a:cubicBezTo>
                <a:lnTo>
                  <a:pt x="114541" y="7556"/>
                </a:lnTo>
                <a:cubicBezTo>
                  <a:pt x="115431" y="7556"/>
                  <a:pt x="116091" y="7696"/>
                  <a:pt x="116713" y="8013"/>
                </a:cubicBezTo>
                <a:cubicBezTo>
                  <a:pt x="117297" y="8306"/>
                  <a:pt x="117793" y="8750"/>
                  <a:pt x="118440" y="9385"/>
                </a:cubicBezTo>
                <a:lnTo>
                  <a:pt x="118529" y="9449"/>
                </a:lnTo>
                <a:lnTo>
                  <a:pt x="118555" y="9550"/>
                </a:lnTo>
                <a:lnTo>
                  <a:pt x="118644" y="9728"/>
                </a:lnTo>
                <a:lnTo>
                  <a:pt x="119177" y="9982"/>
                </a:lnTo>
                <a:lnTo>
                  <a:pt x="118593" y="11125"/>
                </a:lnTo>
                <a:close/>
                <a:moveTo>
                  <a:pt x="110020" y="3581"/>
                </a:moveTo>
                <a:cubicBezTo>
                  <a:pt x="109144" y="3581"/>
                  <a:pt x="108280" y="3454"/>
                  <a:pt x="107404" y="3302"/>
                </a:cubicBezTo>
                <a:cubicBezTo>
                  <a:pt x="106591" y="3175"/>
                  <a:pt x="105753" y="3035"/>
                  <a:pt x="104940" y="3035"/>
                </a:cubicBezTo>
                <a:cubicBezTo>
                  <a:pt x="103607" y="3035"/>
                  <a:pt x="102019" y="5093"/>
                  <a:pt x="100864" y="6616"/>
                </a:cubicBezTo>
                <a:cubicBezTo>
                  <a:pt x="100597" y="6985"/>
                  <a:pt x="100330" y="7315"/>
                  <a:pt x="100102" y="7594"/>
                </a:cubicBezTo>
                <a:cubicBezTo>
                  <a:pt x="100102" y="7594"/>
                  <a:pt x="100114" y="7594"/>
                  <a:pt x="100127" y="7607"/>
                </a:cubicBezTo>
                <a:cubicBezTo>
                  <a:pt x="100381" y="7709"/>
                  <a:pt x="100749" y="7798"/>
                  <a:pt x="101194" y="7874"/>
                </a:cubicBezTo>
                <a:cubicBezTo>
                  <a:pt x="102934" y="8115"/>
                  <a:pt x="105639" y="7912"/>
                  <a:pt x="107303" y="7124"/>
                </a:cubicBezTo>
                <a:cubicBezTo>
                  <a:pt x="107455" y="7010"/>
                  <a:pt x="107722" y="6832"/>
                  <a:pt x="108014" y="6832"/>
                </a:cubicBezTo>
                <a:lnTo>
                  <a:pt x="108014" y="8026"/>
                </a:lnTo>
                <a:cubicBezTo>
                  <a:pt x="108052" y="8064"/>
                  <a:pt x="108090" y="8077"/>
                  <a:pt x="108115" y="8115"/>
                </a:cubicBezTo>
                <a:cubicBezTo>
                  <a:pt x="108090" y="8140"/>
                  <a:pt x="108077" y="8166"/>
                  <a:pt x="108039" y="8191"/>
                </a:cubicBezTo>
                <a:cubicBezTo>
                  <a:pt x="108001" y="8191"/>
                  <a:pt x="107976" y="8217"/>
                  <a:pt x="107963" y="8229"/>
                </a:cubicBezTo>
                <a:cubicBezTo>
                  <a:pt x="106071" y="9169"/>
                  <a:pt x="102985" y="9411"/>
                  <a:pt x="101016" y="9131"/>
                </a:cubicBezTo>
                <a:cubicBezTo>
                  <a:pt x="100457" y="9055"/>
                  <a:pt x="99975" y="8928"/>
                  <a:pt x="99606" y="8763"/>
                </a:cubicBezTo>
                <a:cubicBezTo>
                  <a:pt x="99073" y="8534"/>
                  <a:pt x="98755" y="8191"/>
                  <a:pt x="98717" y="7734"/>
                </a:cubicBezTo>
                <a:cubicBezTo>
                  <a:pt x="98705" y="7442"/>
                  <a:pt x="98794" y="7163"/>
                  <a:pt x="99022" y="6896"/>
                </a:cubicBezTo>
                <a:cubicBezTo>
                  <a:pt x="99276" y="6616"/>
                  <a:pt x="99543" y="6236"/>
                  <a:pt x="99860" y="5842"/>
                </a:cubicBezTo>
                <a:cubicBezTo>
                  <a:pt x="101168" y="4115"/>
                  <a:pt x="102972" y="1752"/>
                  <a:pt x="104940" y="1752"/>
                </a:cubicBezTo>
                <a:cubicBezTo>
                  <a:pt x="105842" y="1752"/>
                  <a:pt x="106718" y="1892"/>
                  <a:pt x="107595" y="2045"/>
                </a:cubicBezTo>
                <a:cubicBezTo>
                  <a:pt x="108420" y="2171"/>
                  <a:pt x="109233" y="2311"/>
                  <a:pt x="110020" y="2311"/>
                </a:cubicBezTo>
                <a:lnTo>
                  <a:pt x="110020" y="3581"/>
                </a:lnTo>
                <a:close/>
                <a:moveTo>
                  <a:pt x="108014" y="8026"/>
                </a:moveTo>
                <a:lnTo>
                  <a:pt x="108014" y="8115"/>
                </a:lnTo>
                <a:lnTo>
                  <a:pt x="108115" y="8115"/>
                </a:lnTo>
                <a:cubicBezTo>
                  <a:pt x="108090" y="8077"/>
                  <a:pt x="108052" y="8052"/>
                  <a:pt x="108014" y="8026"/>
                </a:cubicBezTo>
                <a:close/>
                <a:moveTo>
                  <a:pt x="91948" y="3073"/>
                </a:moveTo>
                <a:cubicBezTo>
                  <a:pt x="91478" y="3899"/>
                  <a:pt x="90869" y="4597"/>
                  <a:pt x="90208" y="5359"/>
                </a:cubicBezTo>
                <a:cubicBezTo>
                  <a:pt x="90208" y="5372"/>
                  <a:pt x="90196" y="5385"/>
                  <a:pt x="90196" y="5385"/>
                </a:cubicBezTo>
                <a:lnTo>
                  <a:pt x="89637" y="5943"/>
                </a:lnTo>
                <a:cubicBezTo>
                  <a:pt x="89548" y="6121"/>
                  <a:pt x="89472" y="6299"/>
                  <a:pt x="89395" y="6477"/>
                </a:cubicBezTo>
                <a:cubicBezTo>
                  <a:pt x="89027" y="6591"/>
                  <a:pt x="88672" y="6705"/>
                  <a:pt x="88316" y="6820"/>
                </a:cubicBezTo>
                <a:cubicBezTo>
                  <a:pt x="87935" y="6744"/>
                  <a:pt x="87579" y="6642"/>
                  <a:pt x="87224" y="6566"/>
                </a:cubicBezTo>
                <a:cubicBezTo>
                  <a:pt x="87478" y="6286"/>
                  <a:pt x="87745" y="6020"/>
                  <a:pt x="88024" y="5766"/>
                </a:cubicBezTo>
                <a:cubicBezTo>
                  <a:pt x="88075" y="5702"/>
                  <a:pt x="88138" y="5626"/>
                  <a:pt x="88202" y="5575"/>
                </a:cubicBezTo>
                <a:lnTo>
                  <a:pt x="89281" y="4496"/>
                </a:lnTo>
                <a:cubicBezTo>
                  <a:pt x="89878" y="3810"/>
                  <a:pt x="90437" y="3162"/>
                  <a:pt x="90818" y="2451"/>
                </a:cubicBezTo>
                <a:cubicBezTo>
                  <a:pt x="91707" y="0"/>
                  <a:pt x="92850" y="851"/>
                  <a:pt x="91948" y="3073"/>
                </a:cubicBezTo>
                <a:close/>
                <a:moveTo>
                  <a:pt x="81509" y="6934"/>
                </a:moveTo>
                <a:cubicBezTo>
                  <a:pt x="81509" y="8839"/>
                  <a:pt x="78867" y="11290"/>
                  <a:pt x="76289" y="13665"/>
                </a:cubicBezTo>
                <a:cubicBezTo>
                  <a:pt x="74435" y="15367"/>
                  <a:pt x="72632" y="17043"/>
                  <a:pt x="72022" y="18275"/>
                </a:cubicBezTo>
                <a:cubicBezTo>
                  <a:pt x="71920" y="18491"/>
                  <a:pt x="71793" y="18631"/>
                  <a:pt x="71730" y="18707"/>
                </a:cubicBezTo>
                <a:lnTo>
                  <a:pt x="71730" y="18720"/>
                </a:lnTo>
                <a:cubicBezTo>
                  <a:pt x="71654" y="18834"/>
                  <a:pt x="71603" y="18923"/>
                  <a:pt x="71527" y="18999"/>
                </a:cubicBezTo>
                <a:cubicBezTo>
                  <a:pt x="71450" y="18897"/>
                  <a:pt x="71349" y="18821"/>
                  <a:pt x="71260" y="18720"/>
                </a:cubicBezTo>
                <a:lnTo>
                  <a:pt x="71082" y="18720"/>
                </a:lnTo>
                <a:cubicBezTo>
                  <a:pt x="71069" y="18491"/>
                  <a:pt x="70625" y="15824"/>
                  <a:pt x="70625" y="15633"/>
                </a:cubicBezTo>
                <a:lnTo>
                  <a:pt x="71908" y="15633"/>
                </a:lnTo>
                <a:cubicBezTo>
                  <a:pt x="71908" y="15773"/>
                  <a:pt x="71908" y="15964"/>
                  <a:pt x="71920" y="16192"/>
                </a:cubicBezTo>
                <a:cubicBezTo>
                  <a:pt x="72822" y="15113"/>
                  <a:pt x="74117" y="13932"/>
                  <a:pt x="75425" y="12725"/>
                </a:cubicBezTo>
                <a:cubicBezTo>
                  <a:pt x="77788" y="10541"/>
                  <a:pt x="80213" y="8293"/>
                  <a:pt x="80213" y="6934"/>
                </a:cubicBezTo>
                <a:lnTo>
                  <a:pt x="81509" y="6934"/>
                </a:lnTo>
                <a:close/>
                <a:moveTo>
                  <a:pt x="51308" y="74079"/>
                </a:moveTo>
                <a:lnTo>
                  <a:pt x="50178" y="75349"/>
                </a:lnTo>
                <a:cubicBezTo>
                  <a:pt x="50089" y="75451"/>
                  <a:pt x="51130" y="76619"/>
                  <a:pt x="51575" y="76619"/>
                </a:cubicBezTo>
                <a:cubicBezTo>
                  <a:pt x="52451" y="76619"/>
                  <a:pt x="54229" y="76365"/>
                  <a:pt x="54229" y="77254"/>
                </a:cubicBezTo>
                <a:cubicBezTo>
                  <a:pt x="54229" y="77508"/>
                  <a:pt x="53289" y="79667"/>
                  <a:pt x="52972" y="79667"/>
                </a:cubicBezTo>
                <a:cubicBezTo>
                  <a:pt x="52553" y="79667"/>
                  <a:pt x="53480" y="80569"/>
                  <a:pt x="53721" y="80302"/>
                </a:cubicBezTo>
                <a:cubicBezTo>
                  <a:pt x="54572" y="79476"/>
                  <a:pt x="54978" y="78041"/>
                  <a:pt x="55499" y="77000"/>
                </a:cubicBezTo>
                <a:cubicBezTo>
                  <a:pt x="55626" y="76619"/>
                  <a:pt x="55893" y="75095"/>
                  <a:pt x="55626" y="74587"/>
                </a:cubicBezTo>
                <a:cubicBezTo>
                  <a:pt x="55626" y="74155"/>
                  <a:pt x="54775" y="73685"/>
                  <a:pt x="54356" y="73685"/>
                </a:cubicBezTo>
                <a:cubicBezTo>
                  <a:pt x="53480" y="73685"/>
                  <a:pt x="52032" y="74066"/>
                  <a:pt x="51308" y="74079"/>
                </a:cubicBezTo>
                <a:close/>
                <a:moveTo>
                  <a:pt x="63640" y="72415"/>
                </a:moveTo>
                <a:cubicBezTo>
                  <a:pt x="61633" y="72174"/>
                  <a:pt x="57201" y="73215"/>
                  <a:pt x="59182" y="74320"/>
                </a:cubicBezTo>
                <a:cubicBezTo>
                  <a:pt x="59855" y="74701"/>
                  <a:pt x="60198" y="75590"/>
                  <a:pt x="60719" y="75590"/>
                </a:cubicBezTo>
                <a:cubicBezTo>
                  <a:pt x="61722" y="75590"/>
                  <a:pt x="62230" y="75349"/>
                  <a:pt x="61722" y="76365"/>
                </a:cubicBezTo>
                <a:cubicBezTo>
                  <a:pt x="61722" y="76492"/>
                  <a:pt x="61227" y="78270"/>
                  <a:pt x="61227" y="78270"/>
                </a:cubicBezTo>
                <a:cubicBezTo>
                  <a:pt x="61227" y="78905"/>
                  <a:pt x="61862" y="79807"/>
                  <a:pt x="61862" y="79807"/>
                </a:cubicBezTo>
                <a:cubicBezTo>
                  <a:pt x="60719" y="79807"/>
                  <a:pt x="60084" y="78270"/>
                  <a:pt x="60084" y="77127"/>
                </a:cubicBezTo>
                <a:cubicBezTo>
                  <a:pt x="60084" y="76619"/>
                  <a:pt x="60592" y="76225"/>
                  <a:pt x="59817" y="76225"/>
                </a:cubicBezTo>
                <a:cubicBezTo>
                  <a:pt x="58039" y="76225"/>
                  <a:pt x="57163" y="73317"/>
                  <a:pt x="57163" y="71666"/>
                </a:cubicBezTo>
                <a:cubicBezTo>
                  <a:pt x="57163" y="71272"/>
                  <a:pt x="56528" y="71412"/>
                  <a:pt x="56274" y="71412"/>
                </a:cubicBezTo>
                <a:cubicBezTo>
                  <a:pt x="55753" y="71412"/>
                  <a:pt x="53086" y="70282"/>
                  <a:pt x="53086" y="69621"/>
                </a:cubicBezTo>
                <a:cubicBezTo>
                  <a:pt x="53086" y="69126"/>
                  <a:pt x="52972" y="68491"/>
                  <a:pt x="53226" y="68999"/>
                </a:cubicBezTo>
                <a:cubicBezTo>
                  <a:pt x="53226" y="69520"/>
                  <a:pt x="57214" y="70764"/>
                  <a:pt x="57785" y="70764"/>
                </a:cubicBezTo>
                <a:cubicBezTo>
                  <a:pt x="58039" y="70764"/>
                  <a:pt x="60960" y="70269"/>
                  <a:pt x="60960" y="70764"/>
                </a:cubicBezTo>
                <a:cubicBezTo>
                  <a:pt x="60960" y="71272"/>
                  <a:pt x="63246" y="72542"/>
                  <a:pt x="63640" y="72415"/>
                </a:cubicBezTo>
                <a:close/>
                <a:moveTo>
                  <a:pt x="78105" y="89840"/>
                </a:moveTo>
                <a:cubicBezTo>
                  <a:pt x="77305" y="91833"/>
                  <a:pt x="75565" y="93726"/>
                  <a:pt x="73381" y="95466"/>
                </a:cubicBezTo>
                <a:cubicBezTo>
                  <a:pt x="79998" y="93637"/>
                  <a:pt x="86614" y="91821"/>
                  <a:pt x="93231" y="89979"/>
                </a:cubicBezTo>
                <a:cubicBezTo>
                  <a:pt x="93231" y="89382"/>
                  <a:pt x="93460" y="88582"/>
                  <a:pt x="93091" y="88214"/>
                </a:cubicBezTo>
                <a:cubicBezTo>
                  <a:pt x="91478" y="88620"/>
                  <a:pt x="88735" y="88684"/>
                  <a:pt x="87706" y="88697"/>
                </a:cubicBezTo>
                <a:cubicBezTo>
                  <a:pt x="87846" y="88836"/>
                  <a:pt x="87897" y="89014"/>
                  <a:pt x="87706" y="89192"/>
                </a:cubicBezTo>
                <a:cubicBezTo>
                  <a:pt x="86144" y="90779"/>
                  <a:pt x="84570" y="86030"/>
                  <a:pt x="84570" y="86030"/>
                </a:cubicBezTo>
                <a:cubicBezTo>
                  <a:pt x="81801" y="86030"/>
                  <a:pt x="80620" y="88392"/>
                  <a:pt x="79426" y="89586"/>
                </a:cubicBezTo>
                <a:cubicBezTo>
                  <a:pt x="79426" y="89586"/>
                  <a:pt x="78842" y="89713"/>
                  <a:pt x="78105" y="89840"/>
                </a:cubicBezTo>
                <a:close/>
                <a:moveTo>
                  <a:pt x="92062" y="87262"/>
                </a:moveTo>
                <a:cubicBezTo>
                  <a:pt x="92139" y="87122"/>
                  <a:pt x="92850" y="86855"/>
                  <a:pt x="92850" y="86614"/>
                </a:cubicBezTo>
                <a:cubicBezTo>
                  <a:pt x="92850" y="85026"/>
                  <a:pt x="92939" y="85128"/>
                  <a:pt x="91770" y="83960"/>
                </a:cubicBezTo>
                <a:cubicBezTo>
                  <a:pt x="90462" y="82651"/>
                  <a:pt x="87884" y="82969"/>
                  <a:pt x="87110" y="84645"/>
                </a:cubicBezTo>
                <a:cubicBezTo>
                  <a:pt x="87338" y="85217"/>
                  <a:pt x="87452" y="86576"/>
                  <a:pt x="87706" y="86715"/>
                </a:cubicBezTo>
                <a:cubicBezTo>
                  <a:pt x="88900" y="87325"/>
                  <a:pt x="89484" y="87414"/>
                  <a:pt x="90970" y="87414"/>
                </a:cubicBezTo>
                <a:cubicBezTo>
                  <a:pt x="91339" y="87414"/>
                  <a:pt x="91707" y="87338"/>
                  <a:pt x="92062" y="87262"/>
                </a:cubicBezTo>
                <a:close/>
                <a:moveTo>
                  <a:pt x="3988" y="53619"/>
                </a:moveTo>
                <a:cubicBezTo>
                  <a:pt x="4483" y="52375"/>
                  <a:pt x="8611" y="47041"/>
                  <a:pt x="8204" y="47155"/>
                </a:cubicBezTo>
                <a:cubicBezTo>
                  <a:pt x="7125" y="47447"/>
                  <a:pt x="5068" y="49225"/>
                  <a:pt x="4483" y="49784"/>
                </a:cubicBezTo>
                <a:cubicBezTo>
                  <a:pt x="4318" y="49974"/>
                  <a:pt x="3086" y="52044"/>
                  <a:pt x="3086" y="51536"/>
                </a:cubicBezTo>
                <a:cubicBezTo>
                  <a:pt x="3086" y="49543"/>
                  <a:pt x="6223" y="47561"/>
                  <a:pt x="6223" y="46063"/>
                </a:cubicBezTo>
                <a:cubicBezTo>
                  <a:pt x="6223" y="44412"/>
                  <a:pt x="4725" y="46240"/>
                  <a:pt x="4394" y="46571"/>
                </a:cubicBezTo>
                <a:cubicBezTo>
                  <a:pt x="3747" y="47231"/>
                  <a:pt x="4902" y="45059"/>
                  <a:pt x="4991" y="44742"/>
                </a:cubicBezTo>
                <a:cubicBezTo>
                  <a:pt x="5321" y="43408"/>
                  <a:pt x="6553" y="40665"/>
                  <a:pt x="4077" y="42164"/>
                </a:cubicBezTo>
                <a:cubicBezTo>
                  <a:pt x="3988" y="42164"/>
                  <a:pt x="2832" y="43231"/>
                  <a:pt x="2832" y="43078"/>
                </a:cubicBezTo>
                <a:cubicBezTo>
                  <a:pt x="2832" y="41491"/>
                  <a:pt x="4026" y="35941"/>
                  <a:pt x="1054" y="38913"/>
                </a:cubicBezTo>
                <a:cubicBezTo>
                  <a:pt x="0" y="40005"/>
                  <a:pt x="2502" y="48463"/>
                  <a:pt x="2502" y="50546"/>
                </a:cubicBezTo>
                <a:cubicBezTo>
                  <a:pt x="2502" y="51956"/>
                  <a:pt x="3620" y="54915"/>
                  <a:pt x="4102" y="55905"/>
                </a:cubicBezTo>
                <a:cubicBezTo>
                  <a:pt x="4686" y="57061"/>
                  <a:pt x="3988" y="54369"/>
                  <a:pt x="3988" y="53619"/>
                </a:cubicBezTo>
                <a:close/>
                <a:moveTo>
                  <a:pt x="9601" y="50876"/>
                </a:moveTo>
                <a:cubicBezTo>
                  <a:pt x="9601" y="51536"/>
                  <a:pt x="6960" y="53861"/>
                  <a:pt x="6553" y="54534"/>
                </a:cubicBezTo>
                <a:cubicBezTo>
                  <a:pt x="6045" y="55359"/>
                  <a:pt x="5321" y="56604"/>
                  <a:pt x="5321" y="57594"/>
                </a:cubicBezTo>
                <a:cubicBezTo>
                  <a:pt x="5321" y="60020"/>
                  <a:pt x="5715" y="57226"/>
                  <a:pt x="5715" y="59334"/>
                </a:cubicBezTo>
                <a:cubicBezTo>
                  <a:pt x="5715" y="59664"/>
                  <a:pt x="6465" y="58026"/>
                  <a:pt x="6553" y="57848"/>
                </a:cubicBezTo>
                <a:lnTo>
                  <a:pt x="7125" y="56858"/>
                </a:lnTo>
                <a:cubicBezTo>
                  <a:pt x="8852" y="56858"/>
                  <a:pt x="8611" y="54864"/>
                  <a:pt x="9436" y="54026"/>
                </a:cubicBezTo>
                <a:cubicBezTo>
                  <a:pt x="9843" y="53619"/>
                  <a:pt x="10427" y="52705"/>
                  <a:pt x="10427" y="51956"/>
                </a:cubicBezTo>
                <a:cubicBezTo>
                  <a:pt x="10427" y="51803"/>
                  <a:pt x="10592" y="51041"/>
                  <a:pt x="10427" y="50876"/>
                </a:cubicBezTo>
                <a:cubicBezTo>
                  <a:pt x="10249" y="50698"/>
                  <a:pt x="9767" y="50965"/>
                  <a:pt x="9601" y="50876"/>
                </a:cubicBezTo>
                <a:close/>
                <a:moveTo>
                  <a:pt x="27331" y="74841"/>
                </a:moveTo>
                <a:cubicBezTo>
                  <a:pt x="27293" y="71729"/>
                  <a:pt x="25210" y="68021"/>
                  <a:pt x="25299" y="64910"/>
                </a:cubicBezTo>
                <a:cubicBezTo>
                  <a:pt x="27331" y="65646"/>
                  <a:pt x="28093" y="65786"/>
                  <a:pt x="30125" y="66510"/>
                </a:cubicBezTo>
                <a:cubicBezTo>
                  <a:pt x="30175" y="67602"/>
                  <a:pt x="30709" y="69050"/>
                  <a:pt x="30391" y="70002"/>
                </a:cubicBezTo>
                <a:cubicBezTo>
                  <a:pt x="29566" y="69494"/>
                  <a:pt x="28766" y="68999"/>
                  <a:pt x="27966" y="68491"/>
                </a:cubicBezTo>
                <a:cubicBezTo>
                  <a:pt x="27762" y="70612"/>
                  <a:pt x="28817" y="70040"/>
                  <a:pt x="27331" y="74841"/>
                </a:cubicBezTo>
                <a:close/>
                <a:moveTo>
                  <a:pt x="32271" y="66827"/>
                </a:moveTo>
                <a:cubicBezTo>
                  <a:pt x="35268" y="70015"/>
                  <a:pt x="33096" y="73926"/>
                  <a:pt x="35586" y="75717"/>
                </a:cubicBezTo>
                <a:cubicBezTo>
                  <a:pt x="35954" y="74536"/>
                  <a:pt x="35954" y="72974"/>
                  <a:pt x="36348" y="71780"/>
                </a:cubicBezTo>
                <a:cubicBezTo>
                  <a:pt x="37046" y="68999"/>
                  <a:pt x="39497" y="67488"/>
                  <a:pt x="41288" y="65430"/>
                </a:cubicBezTo>
                <a:cubicBezTo>
                  <a:pt x="38723" y="68719"/>
                  <a:pt x="35865" y="69990"/>
                  <a:pt x="32271" y="66827"/>
                </a:cubicBezTo>
                <a:close/>
                <a:moveTo>
                  <a:pt x="38850" y="72479"/>
                </a:moveTo>
                <a:cubicBezTo>
                  <a:pt x="44095" y="73177"/>
                  <a:pt x="46127" y="75324"/>
                  <a:pt x="44945" y="78880"/>
                </a:cubicBezTo>
                <a:cubicBezTo>
                  <a:pt x="46406" y="77914"/>
                  <a:pt x="47041" y="76212"/>
                  <a:pt x="45847" y="72974"/>
                </a:cubicBezTo>
                <a:cubicBezTo>
                  <a:pt x="47371" y="69088"/>
                  <a:pt x="47359" y="66789"/>
                  <a:pt x="45809" y="66091"/>
                </a:cubicBezTo>
                <a:cubicBezTo>
                  <a:pt x="45073" y="71488"/>
                  <a:pt x="42748" y="73596"/>
                  <a:pt x="38850" y="72479"/>
                </a:cubicBezTo>
                <a:close/>
                <a:moveTo>
                  <a:pt x="68072" y="72415"/>
                </a:moveTo>
                <a:cubicBezTo>
                  <a:pt x="67945" y="73444"/>
                  <a:pt x="67691" y="74460"/>
                  <a:pt x="66802" y="74714"/>
                </a:cubicBezTo>
                <a:cubicBezTo>
                  <a:pt x="64516" y="75476"/>
                  <a:pt x="65520" y="78029"/>
                  <a:pt x="65520" y="80569"/>
                </a:cubicBezTo>
                <a:lnTo>
                  <a:pt x="65520" y="81953"/>
                </a:lnTo>
                <a:cubicBezTo>
                  <a:pt x="65520" y="82334"/>
                  <a:pt x="65151" y="82588"/>
                  <a:pt x="65926" y="82588"/>
                </a:cubicBezTo>
                <a:cubicBezTo>
                  <a:pt x="67818" y="82588"/>
                  <a:pt x="66802" y="79921"/>
                  <a:pt x="67298" y="78905"/>
                </a:cubicBezTo>
                <a:cubicBezTo>
                  <a:pt x="67691" y="78130"/>
                  <a:pt x="68834" y="79159"/>
                  <a:pt x="68834" y="79400"/>
                </a:cubicBezTo>
                <a:lnTo>
                  <a:pt x="69342" y="81204"/>
                </a:lnTo>
                <a:cubicBezTo>
                  <a:pt x="69469" y="81064"/>
                  <a:pt x="70104" y="79667"/>
                  <a:pt x="70104" y="79400"/>
                </a:cubicBezTo>
                <a:cubicBezTo>
                  <a:pt x="70104" y="78651"/>
                  <a:pt x="73025" y="79400"/>
                  <a:pt x="73266" y="79667"/>
                </a:cubicBezTo>
                <a:cubicBezTo>
                  <a:pt x="74549" y="80937"/>
                  <a:pt x="73902" y="79299"/>
                  <a:pt x="74549" y="78651"/>
                </a:cubicBezTo>
                <a:cubicBezTo>
                  <a:pt x="74930" y="78270"/>
                  <a:pt x="75807" y="77635"/>
                  <a:pt x="75807" y="76873"/>
                </a:cubicBezTo>
                <a:cubicBezTo>
                  <a:pt x="75807" y="76492"/>
                  <a:pt x="75679" y="76225"/>
                  <a:pt x="75184" y="76225"/>
                </a:cubicBezTo>
                <a:cubicBezTo>
                  <a:pt x="74028" y="76225"/>
                  <a:pt x="73660" y="76111"/>
                  <a:pt x="73025" y="76746"/>
                </a:cubicBezTo>
                <a:cubicBezTo>
                  <a:pt x="72898" y="76873"/>
                  <a:pt x="71882" y="77635"/>
                  <a:pt x="71755" y="77635"/>
                </a:cubicBezTo>
                <a:cubicBezTo>
                  <a:pt x="71628" y="77635"/>
                  <a:pt x="70612" y="78130"/>
                  <a:pt x="70612" y="77254"/>
                </a:cubicBezTo>
                <a:cubicBezTo>
                  <a:pt x="70612" y="76225"/>
                  <a:pt x="68974" y="77254"/>
                  <a:pt x="68466" y="77254"/>
                </a:cubicBezTo>
                <a:cubicBezTo>
                  <a:pt x="67818" y="77254"/>
                  <a:pt x="66802" y="77508"/>
                  <a:pt x="67437" y="76873"/>
                </a:cubicBezTo>
                <a:cubicBezTo>
                  <a:pt x="67818" y="76492"/>
                  <a:pt x="68466" y="76111"/>
                  <a:pt x="68707" y="75590"/>
                </a:cubicBezTo>
                <a:cubicBezTo>
                  <a:pt x="68834" y="75222"/>
                  <a:pt x="69609" y="74841"/>
                  <a:pt x="69850" y="74320"/>
                </a:cubicBezTo>
                <a:cubicBezTo>
                  <a:pt x="70612" y="72682"/>
                  <a:pt x="68326" y="71907"/>
                  <a:pt x="68072" y="72415"/>
                </a:cubicBezTo>
                <a:close/>
                <a:moveTo>
                  <a:pt x="100114" y="8433"/>
                </a:moveTo>
                <a:cubicBezTo>
                  <a:pt x="99886" y="8534"/>
                  <a:pt x="99644" y="8610"/>
                  <a:pt x="99416" y="8712"/>
                </a:cubicBezTo>
                <a:cubicBezTo>
                  <a:pt x="98832" y="9474"/>
                  <a:pt x="97041" y="10096"/>
                  <a:pt x="95555" y="10388"/>
                </a:cubicBezTo>
                <a:cubicBezTo>
                  <a:pt x="95174" y="10465"/>
                  <a:pt x="94818" y="10503"/>
                  <a:pt x="94514" y="10541"/>
                </a:cubicBezTo>
                <a:cubicBezTo>
                  <a:pt x="94171" y="10592"/>
                  <a:pt x="93891" y="10592"/>
                  <a:pt x="93675" y="10579"/>
                </a:cubicBezTo>
                <a:cubicBezTo>
                  <a:pt x="93180" y="10528"/>
                  <a:pt x="92901" y="10299"/>
                  <a:pt x="92901" y="9830"/>
                </a:cubicBezTo>
                <a:cubicBezTo>
                  <a:pt x="92901" y="9677"/>
                  <a:pt x="92482" y="9576"/>
                  <a:pt x="92062" y="9156"/>
                </a:cubicBezTo>
                <a:cubicBezTo>
                  <a:pt x="91707" y="8788"/>
                  <a:pt x="91339" y="8420"/>
                  <a:pt x="91135" y="8166"/>
                </a:cubicBezTo>
                <a:cubicBezTo>
                  <a:pt x="91059" y="8128"/>
                  <a:pt x="90970" y="8090"/>
                  <a:pt x="90894" y="8052"/>
                </a:cubicBezTo>
                <a:cubicBezTo>
                  <a:pt x="90411" y="7696"/>
                  <a:pt x="89929" y="7328"/>
                  <a:pt x="89459" y="6972"/>
                </a:cubicBezTo>
                <a:cubicBezTo>
                  <a:pt x="90031" y="6921"/>
                  <a:pt x="90615" y="6896"/>
                  <a:pt x="91186" y="6832"/>
                </a:cubicBezTo>
                <a:lnTo>
                  <a:pt x="91720" y="6832"/>
                </a:lnTo>
                <a:cubicBezTo>
                  <a:pt x="92291" y="6832"/>
                  <a:pt x="92761" y="6363"/>
                  <a:pt x="93282" y="5854"/>
                </a:cubicBezTo>
                <a:cubicBezTo>
                  <a:pt x="94031" y="5093"/>
                  <a:pt x="94857" y="4292"/>
                  <a:pt x="96253" y="4292"/>
                </a:cubicBezTo>
                <a:lnTo>
                  <a:pt x="97701" y="4292"/>
                </a:lnTo>
                <a:lnTo>
                  <a:pt x="97701" y="5588"/>
                </a:lnTo>
                <a:lnTo>
                  <a:pt x="96253" y="5588"/>
                </a:lnTo>
                <a:cubicBezTo>
                  <a:pt x="95377" y="5588"/>
                  <a:pt x="94755" y="6185"/>
                  <a:pt x="94183" y="6756"/>
                </a:cubicBezTo>
                <a:cubicBezTo>
                  <a:pt x="93701" y="7226"/>
                  <a:pt x="93231" y="7696"/>
                  <a:pt x="92647" y="7937"/>
                </a:cubicBezTo>
                <a:cubicBezTo>
                  <a:pt x="92761" y="8052"/>
                  <a:pt x="92863" y="8166"/>
                  <a:pt x="92977" y="8255"/>
                </a:cubicBezTo>
                <a:cubicBezTo>
                  <a:pt x="93332" y="8636"/>
                  <a:pt x="93701" y="8991"/>
                  <a:pt x="93929" y="9296"/>
                </a:cubicBezTo>
                <a:cubicBezTo>
                  <a:pt x="94031" y="9296"/>
                  <a:pt x="94209" y="9296"/>
                  <a:pt x="94374" y="9283"/>
                </a:cubicBezTo>
                <a:cubicBezTo>
                  <a:pt x="94641" y="9258"/>
                  <a:pt x="94971" y="9207"/>
                  <a:pt x="95326" y="9131"/>
                </a:cubicBezTo>
                <a:cubicBezTo>
                  <a:pt x="96660" y="8877"/>
                  <a:pt x="98336" y="8458"/>
                  <a:pt x="98336" y="8217"/>
                </a:cubicBezTo>
                <a:lnTo>
                  <a:pt x="98336" y="7772"/>
                </a:lnTo>
                <a:cubicBezTo>
                  <a:pt x="98476" y="7709"/>
                  <a:pt x="98603" y="7671"/>
                  <a:pt x="98730" y="7607"/>
                </a:cubicBezTo>
                <a:cubicBezTo>
                  <a:pt x="99035" y="7493"/>
                  <a:pt x="99327" y="7379"/>
                  <a:pt x="99644" y="7239"/>
                </a:cubicBezTo>
                <a:cubicBezTo>
                  <a:pt x="99797" y="7645"/>
                  <a:pt x="99949" y="8052"/>
                  <a:pt x="100114" y="8433"/>
                </a:cubicBezTo>
                <a:close/>
                <a:moveTo>
                  <a:pt x="85611" y="7747"/>
                </a:moveTo>
                <a:cubicBezTo>
                  <a:pt x="84544" y="8598"/>
                  <a:pt x="83477" y="9449"/>
                  <a:pt x="82411" y="10287"/>
                </a:cubicBezTo>
                <a:cubicBezTo>
                  <a:pt x="82474" y="11417"/>
                  <a:pt x="82550" y="12547"/>
                  <a:pt x="82601" y="13665"/>
                </a:cubicBezTo>
                <a:cubicBezTo>
                  <a:pt x="84874" y="12319"/>
                  <a:pt x="87160" y="10960"/>
                  <a:pt x="89421" y="9626"/>
                </a:cubicBezTo>
                <a:cubicBezTo>
                  <a:pt x="89649" y="9982"/>
                  <a:pt x="89865" y="10350"/>
                  <a:pt x="90069" y="10719"/>
                </a:cubicBezTo>
                <a:cubicBezTo>
                  <a:pt x="87554" y="12217"/>
                  <a:pt x="85014" y="13716"/>
                  <a:pt x="82499" y="15214"/>
                </a:cubicBezTo>
                <a:cubicBezTo>
                  <a:pt x="82639" y="15202"/>
                  <a:pt x="82779" y="15176"/>
                  <a:pt x="82919" y="15151"/>
                </a:cubicBezTo>
                <a:cubicBezTo>
                  <a:pt x="83084" y="16154"/>
                  <a:pt x="83249" y="17157"/>
                  <a:pt x="83401" y="18148"/>
                </a:cubicBezTo>
                <a:cubicBezTo>
                  <a:pt x="83871" y="18021"/>
                  <a:pt x="84316" y="17907"/>
                  <a:pt x="84798" y="17780"/>
                </a:cubicBezTo>
                <a:cubicBezTo>
                  <a:pt x="86474" y="16510"/>
                  <a:pt x="88164" y="15253"/>
                  <a:pt x="89853" y="13982"/>
                </a:cubicBezTo>
                <a:cubicBezTo>
                  <a:pt x="89878" y="13944"/>
                  <a:pt x="89916" y="13894"/>
                  <a:pt x="89942" y="13843"/>
                </a:cubicBezTo>
                <a:cubicBezTo>
                  <a:pt x="90678" y="12801"/>
                  <a:pt x="91415" y="11747"/>
                  <a:pt x="92139" y="10706"/>
                </a:cubicBezTo>
                <a:cubicBezTo>
                  <a:pt x="92507" y="10947"/>
                  <a:pt x="92850" y="11188"/>
                  <a:pt x="93206" y="11430"/>
                </a:cubicBezTo>
                <a:cubicBezTo>
                  <a:pt x="92609" y="12281"/>
                  <a:pt x="91999" y="13144"/>
                  <a:pt x="91415" y="13995"/>
                </a:cubicBezTo>
                <a:cubicBezTo>
                  <a:pt x="91605" y="14097"/>
                  <a:pt x="91808" y="14211"/>
                  <a:pt x="91999" y="14313"/>
                </a:cubicBezTo>
                <a:cubicBezTo>
                  <a:pt x="93345" y="13995"/>
                  <a:pt x="94717" y="13690"/>
                  <a:pt x="96076" y="13373"/>
                </a:cubicBezTo>
                <a:cubicBezTo>
                  <a:pt x="96165" y="13779"/>
                  <a:pt x="96266" y="14211"/>
                  <a:pt x="96368" y="14618"/>
                </a:cubicBezTo>
                <a:cubicBezTo>
                  <a:pt x="95199" y="14884"/>
                  <a:pt x="94031" y="15151"/>
                  <a:pt x="92875" y="15405"/>
                </a:cubicBezTo>
                <a:cubicBezTo>
                  <a:pt x="92710" y="16688"/>
                  <a:pt x="92570" y="17945"/>
                  <a:pt x="92405" y="19189"/>
                </a:cubicBezTo>
                <a:cubicBezTo>
                  <a:pt x="92393" y="19355"/>
                  <a:pt x="92380" y="19507"/>
                  <a:pt x="92355" y="19672"/>
                </a:cubicBezTo>
                <a:cubicBezTo>
                  <a:pt x="92190" y="19697"/>
                  <a:pt x="92050" y="19710"/>
                  <a:pt x="91897" y="19748"/>
                </a:cubicBezTo>
                <a:cubicBezTo>
                  <a:pt x="90767" y="19977"/>
                  <a:pt x="89700" y="20396"/>
                  <a:pt x="88684" y="20955"/>
                </a:cubicBezTo>
                <a:cubicBezTo>
                  <a:pt x="87681" y="21539"/>
                  <a:pt x="86703" y="22263"/>
                  <a:pt x="85776" y="23076"/>
                </a:cubicBezTo>
                <a:cubicBezTo>
                  <a:pt x="85484" y="23330"/>
                  <a:pt x="85192" y="23571"/>
                  <a:pt x="84887" y="23838"/>
                </a:cubicBezTo>
                <a:cubicBezTo>
                  <a:pt x="84824" y="23444"/>
                  <a:pt x="84773" y="23076"/>
                  <a:pt x="84709" y="22682"/>
                </a:cubicBezTo>
                <a:lnTo>
                  <a:pt x="84227" y="19266"/>
                </a:lnTo>
                <a:cubicBezTo>
                  <a:pt x="84646" y="19189"/>
                  <a:pt x="85065" y="19151"/>
                  <a:pt x="85484" y="19075"/>
                </a:cubicBezTo>
                <a:cubicBezTo>
                  <a:pt x="85586" y="19850"/>
                  <a:pt x="85712" y="20612"/>
                  <a:pt x="85814" y="21361"/>
                </a:cubicBezTo>
                <a:cubicBezTo>
                  <a:pt x="86538" y="20790"/>
                  <a:pt x="87287" y="20282"/>
                  <a:pt x="88075" y="19850"/>
                </a:cubicBezTo>
                <a:cubicBezTo>
                  <a:pt x="89053" y="19291"/>
                  <a:pt x="90094" y="18872"/>
                  <a:pt x="91199" y="18593"/>
                </a:cubicBezTo>
                <a:cubicBezTo>
                  <a:pt x="91313" y="17577"/>
                  <a:pt x="91440" y="16561"/>
                  <a:pt x="91580" y="15532"/>
                </a:cubicBezTo>
                <a:cubicBezTo>
                  <a:pt x="91250" y="15367"/>
                  <a:pt x="90920" y="15176"/>
                  <a:pt x="90615" y="15024"/>
                </a:cubicBezTo>
                <a:cubicBezTo>
                  <a:pt x="88887" y="16307"/>
                  <a:pt x="87173" y="17577"/>
                  <a:pt x="85471" y="18872"/>
                </a:cubicBezTo>
                <a:cubicBezTo>
                  <a:pt x="85433" y="18897"/>
                  <a:pt x="85395" y="18923"/>
                  <a:pt x="85357" y="18948"/>
                </a:cubicBezTo>
                <a:cubicBezTo>
                  <a:pt x="85332" y="18948"/>
                  <a:pt x="85281" y="18974"/>
                  <a:pt x="85243" y="18986"/>
                </a:cubicBezTo>
                <a:cubicBezTo>
                  <a:pt x="84493" y="19177"/>
                  <a:pt x="83769" y="19367"/>
                  <a:pt x="83033" y="19571"/>
                </a:cubicBezTo>
                <a:cubicBezTo>
                  <a:pt x="82804" y="19621"/>
                  <a:pt x="82601" y="19685"/>
                  <a:pt x="82360" y="19748"/>
                </a:cubicBezTo>
                <a:cubicBezTo>
                  <a:pt x="82322" y="19507"/>
                  <a:pt x="82283" y="19278"/>
                  <a:pt x="82245" y="19050"/>
                </a:cubicBezTo>
                <a:cubicBezTo>
                  <a:pt x="82068" y="17920"/>
                  <a:pt x="81890" y="16802"/>
                  <a:pt x="81712" y="15684"/>
                </a:cubicBezTo>
                <a:cubicBezTo>
                  <a:pt x="81636" y="15735"/>
                  <a:pt x="81534" y="15786"/>
                  <a:pt x="81458" y="15862"/>
                </a:cubicBezTo>
                <a:cubicBezTo>
                  <a:pt x="81420" y="15494"/>
                  <a:pt x="81407" y="15151"/>
                  <a:pt x="81382" y="14795"/>
                </a:cubicBezTo>
                <a:cubicBezTo>
                  <a:pt x="81293" y="13221"/>
                  <a:pt x="81204" y="11620"/>
                  <a:pt x="81115" y="10020"/>
                </a:cubicBezTo>
                <a:cubicBezTo>
                  <a:pt x="81115" y="9919"/>
                  <a:pt x="81115" y="9804"/>
                  <a:pt x="81090" y="9690"/>
                </a:cubicBezTo>
                <a:cubicBezTo>
                  <a:pt x="81179" y="9626"/>
                  <a:pt x="81280" y="9563"/>
                  <a:pt x="81356" y="9474"/>
                </a:cubicBezTo>
                <a:cubicBezTo>
                  <a:pt x="82512" y="8572"/>
                  <a:pt x="83668" y="7658"/>
                  <a:pt x="84811" y="6744"/>
                </a:cubicBezTo>
                <a:cubicBezTo>
                  <a:pt x="85090" y="7086"/>
                  <a:pt x="85344" y="7417"/>
                  <a:pt x="85611" y="7747"/>
                </a:cubicBezTo>
                <a:close/>
                <a:moveTo>
                  <a:pt x="78296" y="41694"/>
                </a:moveTo>
                <a:lnTo>
                  <a:pt x="77216" y="39510"/>
                </a:lnTo>
                <a:lnTo>
                  <a:pt x="78359" y="38938"/>
                </a:lnTo>
                <a:lnTo>
                  <a:pt x="79426" y="41122"/>
                </a:lnTo>
                <a:lnTo>
                  <a:pt x="78296" y="41694"/>
                </a:lnTo>
                <a:close/>
                <a:moveTo>
                  <a:pt x="77267" y="14173"/>
                </a:moveTo>
                <a:cubicBezTo>
                  <a:pt x="77064" y="15303"/>
                  <a:pt x="76873" y="16421"/>
                  <a:pt x="76670" y="17564"/>
                </a:cubicBezTo>
                <a:cubicBezTo>
                  <a:pt x="77661" y="17424"/>
                  <a:pt x="78639" y="17272"/>
                  <a:pt x="79591" y="17119"/>
                </a:cubicBezTo>
                <a:cubicBezTo>
                  <a:pt x="79667" y="17551"/>
                  <a:pt x="79718" y="17970"/>
                  <a:pt x="79782" y="18389"/>
                </a:cubicBezTo>
                <a:cubicBezTo>
                  <a:pt x="78550" y="18567"/>
                  <a:pt x="77305" y="18758"/>
                  <a:pt x="76086" y="18936"/>
                </a:cubicBezTo>
                <a:cubicBezTo>
                  <a:pt x="75832" y="18974"/>
                  <a:pt x="75565" y="19012"/>
                  <a:pt x="75311" y="19050"/>
                </a:cubicBezTo>
                <a:lnTo>
                  <a:pt x="75362" y="18275"/>
                </a:lnTo>
                <a:cubicBezTo>
                  <a:pt x="75565" y="16878"/>
                  <a:pt x="75781" y="15494"/>
                  <a:pt x="75972" y="14110"/>
                </a:cubicBezTo>
                <a:cubicBezTo>
                  <a:pt x="76416" y="14122"/>
                  <a:pt x="76835" y="14160"/>
                  <a:pt x="77267" y="14173"/>
                </a:cubicBezTo>
                <a:close/>
                <a:moveTo>
                  <a:pt x="69291" y="21437"/>
                </a:moveTo>
                <a:cubicBezTo>
                  <a:pt x="69533" y="22504"/>
                  <a:pt x="69787" y="23596"/>
                  <a:pt x="70028" y="24689"/>
                </a:cubicBezTo>
                <a:cubicBezTo>
                  <a:pt x="70917" y="23749"/>
                  <a:pt x="71831" y="22796"/>
                  <a:pt x="72733" y="21856"/>
                </a:cubicBezTo>
                <a:cubicBezTo>
                  <a:pt x="73038" y="21501"/>
                  <a:pt x="73368" y="21171"/>
                  <a:pt x="73686" y="20828"/>
                </a:cubicBezTo>
                <a:cubicBezTo>
                  <a:pt x="73736" y="21298"/>
                  <a:pt x="73774" y="21755"/>
                  <a:pt x="73825" y="22225"/>
                </a:cubicBezTo>
                <a:cubicBezTo>
                  <a:pt x="73889" y="22923"/>
                  <a:pt x="73952" y="23622"/>
                  <a:pt x="74016" y="24333"/>
                </a:cubicBezTo>
                <a:cubicBezTo>
                  <a:pt x="75324" y="23901"/>
                  <a:pt x="76607" y="23482"/>
                  <a:pt x="77915" y="23038"/>
                </a:cubicBezTo>
                <a:cubicBezTo>
                  <a:pt x="78245" y="21882"/>
                  <a:pt x="78562" y="20726"/>
                  <a:pt x="78893" y="19571"/>
                </a:cubicBezTo>
                <a:cubicBezTo>
                  <a:pt x="79299" y="19697"/>
                  <a:pt x="79718" y="19812"/>
                  <a:pt x="80137" y="19926"/>
                </a:cubicBezTo>
                <a:cubicBezTo>
                  <a:pt x="79807" y="21069"/>
                  <a:pt x="79477" y="22212"/>
                  <a:pt x="79159" y="23342"/>
                </a:cubicBezTo>
                <a:cubicBezTo>
                  <a:pt x="79401" y="23495"/>
                  <a:pt x="79642" y="23622"/>
                  <a:pt x="79896" y="23774"/>
                </a:cubicBezTo>
                <a:cubicBezTo>
                  <a:pt x="78664" y="25908"/>
                  <a:pt x="77457" y="28067"/>
                  <a:pt x="76238" y="30200"/>
                </a:cubicBezTo>
                <a:cubicBezTo>
                  <a:pt x="77000" y="29972"/>
                  <a:pt x="77775" y="29756"/>
                  <a:pt x="78524" y="29553"/>
                </a:cubicBezTo>
                <a:cubicBezTo>
                  <a:pt x="78651" y="29959"/>
                  <a:pt x="78766" y="30365"/>
                  <a:pt x="78880" y="30772"/>
                </a:cubicBezTo>
                <a:cubicBezTo>
                  <a:pt x="77927" y="31039"/>
                  <a:pt x="76988" y="31305"/>
                  <a:pt x="76035" y="31585"/>
                </a:cubicBezTo>
                <a:cubicBezTo>
                  <a:pt x="76022" y="31585"/>
                  <a:pt x="76022" y="31585"/>
                  <a:pt x="76022" y="31597"/>
                </a:cubicBezTo>
                <a:lnTo>
                  <a:pt x="73825" y="36512"/>
                </a:lnTo>
                <a:lnTo>
                  <a:pt x="75337" y="38659"/>
                </a:lnTo>
                <a:lnTo>
                  <a:pt x="74295" y="39395"/>
                </a:lnTo>
                <a:lnTo>
                  <a:pt x="72581" y="36944"/>
                </a:lnTo>
                <a:lnTo>
                  <a:pt x="72378" y="36652"/>
                </a:lnTo>
                <a:lnTo>
                  <a:pt x="72517" y="36322"/>
                </a:lnTo>
                <a:cubicBezTo>
                  <a:pt x="73101" y="35001"/>
                  <a:pt x="73686" y="33680"/>
                  <a:pt x="74295" y="32359"/>
                </a:cubicBezTo>
                <a:cubicBezTo>
                  <a:pt x="73876" y="32499"/>
                  <a:pt x="73432" y="32626"/>
                  <a:pt x="73012" y="32753"/>
                </a:cubicBezTo>
                <a:cubicBezTo>
                  <a:pt x="72898" y="32347"/>
                  <a:pt x="72771" y="31940"/>
                  <a:pt x="72632" y="31534"/>
                </a:cubicBezTo>
                <a:cubicBezTo>
                  <a:pt x="73190" y="31369"/>
                  <a:pt x="73736" y="31191"/>
                  <a:pt x="74295" y="31026"/>
                </a:cubicBezTo>
                <a:cubicBezTo>
                  <a:pt x="74321" y="31001"/>
                  <a:pt x="74333" y="30962"/>
                  <a:pt x="74346" y="30937"/>
                </a:cubicBezTo>
                <a:cubicBezTo>
                  <a:pt x="75603" y="28727"/>
                  <a:pt x="76848" y="26530"/>
                  <a:pt x="78105" y="24333"/>
                </a:cubicBezTo>
                <a:cubicBezTo>
                  <a:pt x="76632" y="24816"/>
                  <a:pt x="75146" y="25311"/>
                  <a:pt x="73660" y="25781"/>
                </a:cubicBezTo>
                <a:cubicBezTo>
                  <a:pt x="73394" y="25882"/>
                  <a:pt x="73152" y="25959"/>
                  <a:pt x="72898" y="26035"/>
                </a:cubicBezTo>
                <a:cubicBezTo>
                  <a:pt x="72873" y="25768"/>
                  <a:pt x="72847" y="25501"/>
                  <a:pt x="72822" y="25247"/>
                </a:cubicBezTo>
                <a:cubicBezTo>
                  <a:pt x="72784" y="24739"/>
                  <a:pt x="72733" y="24244"/>
                  <a:pt x="72682" y="23749"/>
                </a:cubicBezTo>
                <a:cubicBezTo>
                  <a:pt x="71831" y="24638"/>
                  <a:pt x="70981" y="25540"/>
                  <a:pt x="70130" y="26441"/>
                </a:cubicBezTo>
                <a:cubicBezTo>
                  <a:pt x="69850" y="26733"/>
                  <a:pt x="69583" y="27013"/>
                  <a:pt x="69317" y="27292"/>
                </a:cubicBezTo>
                <a:cubicBezTo>
                  <a:pt x="69228" y="26911"/>
                  <a:pt x="69126" y="26530"/>
                  <a:pt x="69050" y="26136"/>
                </a:cubicBezTo>
                <a:cubicBezTo>
                  <a:pt x="68720" y="24651"/>
                  <a:pt x="68377" y="23177"/>
                  <a:pt x="68047" y="21704"/>
                </a:cubicBezTo>
                <a:cubicBezTo>
                  <a:pt x="68466" y="21615"/>
                  <a:pt x="68885" y="21501"/>
                  <a:pt x="69291" y="21437"/>
                </a:cubicBezTo>
                <a:close/>
                <a:moveTo>
                  <a:pt x="67298" y="23190"/>
                </a:moveTo>
                <a:cubicBezTo>
                  <a:pt x="67298" y="22860"/>
                  <a:pt x="67298" y="22555"/>
                  <a:pt x="67958" y="22555"/>
                </a:cubicBezTo>
                <a:cubicBezTo>
                  <a:pt x="68593" y="22555"/>
                  <a:pt x="68593" y="22860"/>
                  <a:pt x="68593" y="23190"/>
                </a:cubicBezTo>
                <a:lnTo>
                  <a:pt x="68593" y="28969"/>
                </a:lnTo>
                <a:cubicBezTo>
                  <a:pt x="68593" y="29007"/>
                  <a:pt x="68542" y="29223"/>
                  <a:pt x="68542" y="29235"/>
                </a:cubicBezTo>
                <a:cubicBezTo>
                  <a:pt x="68212" y="29972"/>
                  <a:pt x="67869" y="30708"/>
                  <a:pt x="67552" y="31432"/>
                </a:cubicBezTo>
                <a:lnTo>
                  <a:pt x="69101" y="35547"/>
                </a:lnTo>
                <a:cubicBezTo>
                  <a:pt x="69101" y="35573"/>
                  <a:pt x="69126" y="35776"/>
                  <a:pt x="69126" y="35801"/>
                </a:cubicBezTo>
                <a:lnTo>
                  <a:pt x="68682" y="42126"/>
                </a:lnTo>
                <a:lnTo>
                  <a:pt x="68758" y="45390"/>
                </a:lnTo>
                <a:lnTo>
                  <a:pt x="69266" y="45339"/>
                </a:lnTo>
                <a:cubicBezTo>
                  <a:pt x="69647" y="45301"/>
                  <a:pt x="69990" y="45682"/>
                  <a:pt x="69939" y="46075"/>
                </a:cubicBezTo>
                <a:lnTo>
                  <a:pt x="69495" y="49339"/>
                </a:lnTo>
                <a:cubicBezTo>
                  <a:pt x="69469" y="49466"/>
                  <a:pt x="69279" y="49746"/>
                  <a:pt x="69164" y="49809"/>
                </a:cubicBezTo>
                <a:lnTo>
                  <a:pt x="67031" y="50952"/>
                </a:lnTo>
                <a:lnTo>
                  <a:pt x="67590" y="51905"/>
                </a:lnTo>
                <a:cubicBezTo>
                  <a:pt x="67920" y="52464"/>
                  <a:pt x="67767" y="53899"/>
                  <a:pt x="67780" y="54546"/>
                </a:cubicBezTo>
                <a:cubicBezTo>
                  <a:pt x="67780" y="54648"/>
                  <a:pt x="67678" y="54940"/>
                  <a:pt x="67615" y="55003"/>
                </a:cubicBezTo>
                <a:lnTo>
                  <a:pt x="66624" y="56096"/>
                </a:lnTo>
                <a:cubicBezTo>
                  <a:pt x="66408" y="56324"/>
                  <a:pt x="66180" y="56566"/>
                  <a:pt x="65697" y="56134"/>
                </a:cubicBezTo>
                <a:cubicBezTo>
                  <a:pt x="65227" y="55702"/>
                  <a:pt x="65456" y="55461"/>
                  <a:pt x="65672" y="55232"/>
                </a:cubicBezTo>
                <a:lnTo>
                  <a:pt x="66485" y="54330"/>
                </a:lnTo>
                <a:lnTo>
                  <a:pt x="66408" y="52413"/>
                </a:lnTo>
                <a:lnTo>
                  <a:pt x="65596" y="51016"/>
                </a:lnTo>
                <a:cubicBezTo>
                  <a:pt x="65431" y="50724"/>
                  <a:pt x="65558" y="50279"/>
                  <a:pt x="65837" y="50127"/>
                </a:cubicBezTo>
                <a:lnTo>
                  <a:pt x="68263" y="48831"/>
                </a:lnTo>
                <a:lnTo>
                  <a:pt x="68567" y="46698"/>
                </a:lnTo>
                <a:lnTo>
                  <a:pt x="68186" y="46723"/>
                </a:lnTo>
                <a:cubicBezTo>
                  <a:pt x="67844" y="46748"/>
                  <a:pt x="67501" y="46431"/>
                  <a:pt x="67501" y="46088"/>
                </a:cubicBezTo>
                <a:lnTo>
                  <a:pt x="67399" y="42113"/>
                </a:lnTo>
                <a:lnTo>
                  <a:pt x="67399" y="42049"/>
                </a:lnTo>
                <a:lnTo>
                  <a:pt x="67844" y="35852"/>
                </a:lnTo>
                <a:lnTo>
                  <a:pt x="66282" y="31648"/>
                </a:lnTo>
                <a:cubicBezTo>
                  <a:pt x="66243" y="31559"/>
                  <a:pt x="66243" y="31242"/>
                  <a:pt x="66282" y="31166"/>
                </a:cubicBezTo>
                <a:cubicBezTo>
                  <a:pt x="66624" y="30391"/>
                  <a:pt x="66967" y="29629"/>
                  <a:pt x="67298" y="28854"/>
                </a:cubicBezTo>
                <a:lnTo>
                  <a:pt x="67298" y="23190"/>
                </a:lnTo>
                <a:close/>
                <a:moveTo>
                  <a:pt x="63081" y="33007"/>
                </a:moveTo>
                <a:cubicBezTo>
                  <a:pt x="63018" y="32677"/>
                  <a:pt x="62954" y="32359"/>
                  <a:pt x="63589" y="32232"/>
                </a:cubicBezTo>
                <a:cubicBezTo>
                  <a:pt x="64211" y="32118"/>
                  <a:pt x="64275" y="32436"/>
                  <a:pt x="64338" y="32740"/>
                </a:cubicBezTo>
                <a:lnTo>
                  <a:pt x="65151" y="36817"/>
                </a:lnTo>
                <a:lnTo>
                  <a:pt x="65151" y="36995"/>
                </a:lnTo>
                <a:lnTo>
                  <a:pt x="64884" y="40487"/>
                </a:lnTo>
                <a:lnTo>
                  <a:pt x="65253" y="43739"/>
                </a:lnTo>
                <a:cubicBezTo>
                  <a:pt x="65253" y="43777"/>
                  <a:pt x="65215" y="43993"/>
                  <a:pt x="65215" y="44018"/>
                </a:cubicBezTo>
                <a:lnTo>
                  <a:pt x="64300" y="46723"/>
                </a:lnTo>
                <a:cubicBezTo>
                  <a:pt x="64211" y="47041"/>
                  <a:pt x="64110" y="47333"/>
                  <a:pt x="63513" y="47130"/>
                </a:cubicBezTo>
                <a:cubicBezTo>
                  <a:pt x="62903" y="46939"/>
                  <a:pt x="63005" y="46634"/>
                  <a:pt x="63094" y="46329"/>
                </a:cubicBezTo>
                <a:lnTo>
                  <a:pt x="63957" y="43739"/>
                </a:lnTo>
                <a:lnTo>
                  <a:pt x="63615" y="40526"/>
                </a:lnTo>
                <a:lnTo>
                  <a:pt x="63602" y="40424"/>
                </a:lnTo>
                <a:lnTo>
                  <a:pt x="63881" y="36982"/>
                </a:lnTo>
                <a:cubicBezTo>
                  <a:pt x="63602" y="35649"/>
                  <a:pt x="63335" y="34315"/>
                  <a:pt x="63081" y="33007"/>
                </a:cubicBezTo>
                <a:close/>
                <a:moveTo>
                  <a:pt x="71171" y="39814"/>
                </a:moveTo>
                <a:cubicBezTo>
                  <a:pt x="71031" y="39522"/>
                  <a:pt x="70904" y="39230"/>
                  <a:pt x="71488" y="38989"/>
                </a:cubicBezTo>
                <a:cubicBezTo>
                  <a:pt x="72060" y="38722"/>
                  <a:pt x="72200" y="39014"/>
                  <a:pt x="72327" y="39306"/>
                </a:cubicBezTo>
                <a:lnTo>
                  <a:pt x="74130" y="43383"/>
                </a:lnTo>
                <a:cubicBezTo>
                  <a:pt x="74257" y="43662"/>
                  <a:pt x="74397" y="43955"/>
                  <a:pt x="73813" y="44208"/>
                </a:cubicBezTo>
                <a:cubicBezTo>
                  <a:pt x="73216" y="44475"/>
                  <a:pt x="73089" y="44183"/>
                  <a:pt x="72962" y="43891"/>
                </a:cubicBezTo>
                <a:lnTo>
                  <a:pt x="71171" y="39814"/>
                </a:lnTo>
                <a:close/>
                <a:moveTo>
                  <a:pt x="79312" y="34353"/>
                </a:moveTo>
                <a:cubicBezTo>
                  <a:pt x="79477" y="34074"/>
                  <a:pt x="79642" y="33794"/>
                  <a:pt x="80201" y="34125"/>
                </a:cubicBezTo>
                <a:cubicBezTo>
                  <a:pt x="80747" y="34430"/>
                  <a:pt x="80594" y="34709"/>
                  <a:pt x="80429" y="34988"/>
                </a:cubicBezTo>
                <a:lnTo>
                  <a:pt x="78258" y="38786"/>
                </a:lnTo>
                <a:cubicBezTo>
                  <a:pt x="78092" y="39078"/>
                  <a:pt x="77953" y="39357"/>
                  <a:pt x="77394" y="39027"/>
                </a:cubicBezTo>
                <a:cubicBezTo>
                  <a:pt x="76835" y="38722"/>
                  <a:pt x="76988" y="38443"/>
                  <a:pt x="77153" y="38151"/>
                </a:cubicBezTo>
                <a:lnTo>
                  <a:pt x="79312" y="34353"/>
                </a:lnTo>
                <a:close/>
                <a:moveTo>
                  <a:pt x="77877" y="42964"/>
                </a:moveTo>
                <a:cubicBezTo>
                  <a:pt x="77902" y="42646"/>
                  <a:pt x="77915" y="42329"/>
                  <a:pt x="78550" y="42354"/>
                </a:cubicBezTo>
                <a:cubicBezTo>
                  <a:pt x="79185" y="42392"/>
                  <a:pt x="79172" y="42710"/>
                  <a:pt x="79159" y="43027"/>
                </a:cubicBezTo>
                <a:lnTo>
                  <a:pt x="78969" y="46469"/>
                </a:lnTo>
                <a:cubicBezTo>
                  <a:pt x="78969" y="46583"/>
                  <a:pt x="78842" y="46812"/>
                  <a:pt x="78728" y="46926"/>
                </a:cubicBezTo>
                <a:cubicBezTo>
                  <a:pt x="79121" y="47282"/>
                  <a:pt x="78918" y="47511"/>
                  <a:pt x="78740" y="47739"/>
                </a:cubicBezTo>
                <a:cubicBezTo>
                  <a:pt x="78296" y="48311"/>
                  <a:pt x="77267" y="50343"/>
                  <a:pt x="76403" y="49644"/>
                </a:cubicBezTo>
                <a:cubicBezTo>
                  <a:pt x="75908" y="49250"/>
                  <a:pt x="76111" y="49009"/>
                  <a:pt x="76302" y="48742"/>
                </a:cubicBezTo>
                <a:lnTo>
                  <a:pt x="76835" y="48082"/>
                </a:lnTo>
                <a:cubicBezTo>
                  <a:pt x="76505" y="48285"/>
                  <a:pt x="75933" y="48755"/>
                  <a:pt x="75514" y="48704"/>
                </a:cubicBezTo>
                <a:lnTo>
                  <a:pt x="74702" y="48552"/>
                </a:lnTo>
                <a:lnTo>
                  <a:pt x="74371" y="50698"/>
                </a:lnTo>
                <a:cubicBezTo>
                  <a:pt x="74371" y="50724"/>
                  <a:pt x="74371" y="50736"/>
                  <a:pt x="74346" y="50749"/>
                </a:cubicBezTo>
                <a:cubicBezTo>
                  <a:pt x="74384" y="50800"/>
                  <a:pt x="74410" y="50863"/>
                  <a:pt x="74422" y="50952"/>
                </a:cubicBezTo>
                <a:cubicBezTo>
                  <a:pt x="74625" y="51549"/>
                  <a:pt x="74333" y="51651"/>
                  <a:pt x="74016" y="51752"/>
                </a:cubicBezTo>
                <a:lnTo>
                  <a:pt x="73419" y="51956"/>
                </a:lnTo>
                <a:lnTo>
                  <a:pt x="73711" y="56350"/>
                </a:lnTo>
                <a:cubicBezTo>
                  <a:pt x="74524" y="56743"/>
                  <a:pt x="77331" y="57874"/>
                  <a:pt x="78016" y="59207"/>
                </a:cubicBezTo>
                <a:cubicBezTo>
                  <a:pt x="77724" y="59791"/>
                  <a:pt x="77445" y="59639"/>
                  <a:pt x="77153" y="59487"/>
                </a:cubicBezTo>
                <a:lnTo>
                  <a:pt x="73825" y="57823"/>
                </a:lnTo>
                <a:lnTo>
                  <a:pt x="72327" y="59068"/>
                </a:lnTo>
                <a:cubicBezTo>
                  <a:pt x="72263" y="60490"/>
                  <a:pt x="71603" y="62281"/>
                  <a:pt x="71273" y="63678"/>
                </a:cubicBezTo>
                <a:cubicBezTo>
                  <a:pt x="71222" y="63995"/>
                  <a:pt x="70828" y="64236"/>
                  <a:pt x="70536" y="64148"/>
                </a:cubicBezTo>
                <a:cubicBezTo>
                  <a:pt x="68428" y="63690"/>
                  <a:pt x="67844" y="62255"/>
                  <a:pt x="69177" y="62547"/>
                </a:cubicBezTo>
                <a:lnTo>
                  <a:pt x="70168" y="62776"/>
                </a:lnTo>
                <a:lnTo>
                  <a:pt x="70942" y="59474"/>
                </a:lnTo>
                <a:cubicBezTo>
                  <a:pt x="70917" y="59436"/>
                  <a:pt x="70904" y="59423"/>
                  <a:pt x="70892" y="59410"/>
                </a:cubicBezTo>
                <a:cubicBezTo>
                  <a:pt x="70358" y="58737"/>
                  <a:pt x="67564" y="56210"/>
                  <a:pt x="68542" y="55435"/>
                </a:cubicBezTo>
                <a:cubicBezTo>
                  <a:pt x="69495" y="55639"/>
                  <a:pt x="70981" y="57480"/>
                  <a:pt x="71476" y="58102"/>
                </a:cubicBezTo>
                <a:lnTo>
                  <a:pt x="72632" y="57162"/>
                </a:lnTo>
                <a:cubicBezTo>
                  <a:pt x="71984" y="56299"/>
                  <a:pt x="72174" y="52705"/>
                  <a:pt x="72098" y="51549"/>
                </a:cubicBezTo>
                <a:cubicBezTo>
                  <a:pt x="72085" y="51308"/>
                  <a:pt x="72301" y="50978"/>
                  <a:pt x="72543" y="50901"/>
                </a:cubicBezTo>
                <a:lnTo>
                  <a:pt x="73076" y="50724"/>
                </a:lnTo>
                <a:cubicBezTo>
                  <a:pt x="73076" y="50635"/>
                  <a:pt x="73089" y="50571"/>
                  <a:pt x="73101" y="50495"/>
                </a:cubicBezTo>
                <a:lnTo>
                  <a:pt x="73546" y="47688"/>
                </a:lnTo>
                <a:cubicBezTo>
                  <a:pt x="73609" y="47383"/>
                  <a:pt x="73990" y="47104"/>
                  <a:pt x="74295" y="47168"/>
                </a:cubicBezTo>
                <a:lnTo>
                  <a:pt x="75502" y="47396"/>
                </a:lnTo>
                <a:lnTo>
                  <a:pt x="77724" y="46075"/>
                </a:lnTo>
                <a:lnTo>
                  <a:pt x="77877" y="42964"/>
                </a:lnTo>
                <a:close/>
                <a:moveTo>
                  <a:pt x="66777" y="64986"/>
                </a:moveTo>
                <a:cubicBezTo>
                  <a:pt x="66942" y="64033"/>
                  <a:pt x="70892" y="66840"/>
                  <a:pt x="71209" y="67500"/>
                </a:cubicBezTo>
                <a:cubicBezTo>
                  <a:pt x="71273" y="67589"/>
                  <a:pt x="71323" y="67691"/>
                  <a:pt x="71349" y="67780"/>
                </a:cubicBezTo>
                <a:lnTo>
                  <a:pt x="72606" y="69380"/>
                </a:lnTo>
                <a:cubicBezTo>
                  <a:pt x="72632" y="69418"/>
                  <a:pt x="72733" y="69659"/>
                  <a:pt x="72746" y="69710"/>
                </a:cubicBezTo>
                <a:lnTo>
                  <a:pt x="73012" y="71958"/>
                </a:lnTo>
                <a:cubicBezTo>
                  <a:pt x="73038" y="72288"/>
                  <a:pt x="73089" y="72593"/>
                  <a:pt x="72454" y="72682"/>
                </a:cubicBezTo>
                <a:cubicBezTo>
                  <a:pt x="71819" y="72758"/>
                  <a:pt x="71781" y="72428"/>
                  <a:pt x="71742" y="72123"/>
                </a:cubicBezTo>
                <a:lnTo>
                  <a:pt x="71488" y="70040"/>
                </a:lnTo>
                <a:lnTo>
                  <a:pt x="70599" y="68897"/>
                </a:lnTo>
                <a:lnTo>
                  <a:pt x="69114" y="69990"/>
                </a:lnTo>
                <a:lnTo>
                  <a:pt x="68542" y="71539"/>
                </a:lnTo>
                <a:cubicBezTo>
                  <a:pt x="68441" y="71831"/>
                  <a:pt x="68326" y="72136"/>
                  <a:pt x="67729" y="71907"/>
                </a:cubicBezTo>
                <a:cubicBezTo>
                  <a:pt x="67120" y="71704"/>
                  <a:pt x="67247" y="71412"/>
                  <a:pt x="67348" y="71094"/>
                </a:cubicBezTo>
                <a:lnTo>
                  <a:pt x="67983" y="69380"/>
                </a:lnTo>
                <a:cubicBezTo>
                  <a:pt x="68009" y="69342"/>
                  <a:pt x="68161" y="69126"/>
                  <a:pt x="68199" y="69088"/>
                </a:cubicBezTo>
                <a:lnTo>
                  <a:pt x="69761" y="67894"/>
                </a:lnTo>
                <a:lnTo>
                  <a:pt x="66777" y="64986"/>
                </a:lnTo>
                <a:close/>
                <a:moveTo>
                  <a:pt x="78524" y="67335"/>
                </a:moveTo>
                <a:cubicBezTo>
                  <a:pt x="78474" y="67018"/>
                  <a:pt x="78435" y="66700"/>
                  <a:pt x="79070" y="66611"/>
                </a:cubicBezTo>
                <a:cubicBezTo>
                  <a:pt x="79693" y="66535"/>
                  <a:pt x="79744" y="66840"/>
                  <a:pt x="79782" y="67170"/>
                </a:cubicBezTo>
                <a:lnTo>
                  <a:pt x="80239" y="70624"/>
                </a:lnTo>
                <a:lnTo>
                  <a:pt x="80772" y="69723"/>
                </a:lnTo>
                <a:cubicBezTo>
                  <a:pt x="80937" y="69443"/>
                  <a:pt x="81077" y="69177"/>
                  <a:pt x="81636" y="69494"/>
                </a:cubicBezTo>
                <a:cubicBezTo>
                  <a:pt x="82182" y="69812"/>
                  <a:pt x="82042" y="70091"/>
                  <a:pt x="81877" y="70358"/>
                </a:cubicBezTo>
                <a:lnTo>
                  <a:pt x="80429" y="72898"/>
                </a:lnTo>
                <a:cubicBezTo>
                  <a:pt x="80150" y="73393"/>
                  <a:pt x="79312" y="73228"/>
                  <a:pt x="79236" y="72656"/>
                </a:cubicBezTo>
                <a:lnTo>
                  <a:pt x="78524" y="67335"/>
                </a:lnTo>
                <a:close/>
                <a:moveTo>
                  <a:pt x="82842" y="70104"/>
                </a:moveTo>
                <a:cubicBezTo>
                  <a:pt x="82690" y="69824"/>
                  <a:pt x="82537" y="69545"/>
                  <a:pt x="83084" y="69227"/>
                </a:cubicBezTo>
                <a:cubicBezTo>
                  <a:pt x="83617" y="68910"/>
                  <a:pt x="83782" y="69189"/>
                  <a:pt x="83947" y="69469"/>
                </a:cubicBezTo>
                <a:lnTo>
                  <a:pt x="85966" y="72936"/>
                </a:lnTo>
                <a:lnTo>
                  <a:pt x="86703" y="71412"/>
                </a:lnTo>
                <a:cubicBezTo>
                  <a:pt x="86843" y="71120"/>
                  <a:pt x="86982" y="70815"/>
                  <a:pt x="87567" y="71094"/>
                </a:cubicBezTo>
                <a:cubicBezTo>
                  <a:pt x="88138" y="71374"/>
                  <a:pt x="87986" y="71666"/>
                  <a:pt x="87859" y="71958"/>
                </a:cubicBezTo>
                <a:lnTo>
                  <a:pt x="86589" y="74587"/>
                </a:lnTo>
                <a:cubicBezTo>
                  <a:pt x="86373" y="75019"/>
                  <a:pt x="85712" y="75057"/>
                  <a:pt x="85471" y="74625"/>
                </a:cubicBezTo>
                <a:lnTo>
                  <a:pt x="82842" y="70104"/>
                </a:lnTo>
                <a:close/>
                <a:moveTo>
                  <a:pt x="88837" y="70752"/>
                </a:moveTo>
                <a:cubicBezTo>
                  <a:pt x="88761" y="70447"/>
                  <a:pt x="88659" y="70129"/>
                  <a:pt x="89281" y="69964"/>
                </a:cubicBezTo>
                <a:cubicBezTo>
                  <a:pt x="89891" y="69812"/>
                  <a:pt x="89980" y="70116"/>
                  <a:pt x="90056" y="70421"/>
                </a:cubicBezTo>
                <a:lnTo>
                  <a:pt x="90462" y="71907"/>
                </a:lnTo>
                <a:lnTo>
                  <a:pt x="90945" y="70713"/>
                </a:lnTo>
                <a:cubicBezTo>
                  <a:pt x="91059" y="70421"/>
                  <a:pt x="91174" y="70129"/>
                  <a:pt x="91758" y="70358"/>
                </a:cubicBezTo>
                <a:cubicBezTo>
                  <a:pt x="92355" y="70586"/>
                  <a:pt x="92240" y="70891"/>
                  <a:pt x="92113" y="71196"/>
                </a:cubicBezTo>
                <a:lnTo>
                  <a:pt x="90945" y="74180"/>
                </a:lnTo>
                <a:cubicBezTo>
                  <a:pt x="90729" y="74714"/>
                  <a:pt x="89878" y="74663"/>
                  <a:pt x="89738" y="74104"/>
                </a:cubicBezTo>
                <a:lnTo>
                  <a:pt x="88837" y="70752"/>
                </a:lnTo>
                <a:close/>
                <a:moveTo>
                  <a:pt x="93218" y="71704"/>
                </a:moveTo>
                <a:cubicBezTo>
                  <a:pt x="93078" y="71412"/>
                  <a:pt x="92926" y="71132"/>
                  <a:pt x="93498" y="70828"/>
                </a:cubicBezTo>
                <a:cubicBezTo>
                  <a:pt x="94069" y="70536"/>
                  <a:pt x="94221" y="70828"/>
                  <a:pt x="94349" y="71120"/>
                </a:cubicBezTo>
                <a:lnTo>
                  <a:pt x="95568" y="73495"/>
                </a:lnTo>
                <a:lnTo>
                  <a:pt x="96101" y="72402"/>
                </a:lnTo>
                <a:cubicBezTo>
                  <a:pt x="96304" y="71958"/>
                  <a:pt x="96952" y="71933"/>
                  <a:pt x="97219" y="72339"/>
                </a:cubicBezTo>
                <a:lnTo>
                  <a:pt x="98133" y="73787"/>
                </a:lnTo>
                <a:lnTo>
                  <a:pt x="98019" y="72263"/>
                </a:lnTo>
                <a:cubicBezTo>
                  <a:pt x="97981" y="71666"/>
                  <a:pt x="98844" y="71374"/>
                  <a:pt x="99187" y="71856"/>
                </a:cubicBezTo>
                <a:lnTo>
                  <a:pt x="102527" y="76746"/>
                </a:lnTo>
                <a:cubicBezTo>
                  <a:pt x="102705" y="77013"/>
                  <a:pt x="102896" y="77279"/>
                  <a:pt x="102375" y="77635"/>
                </a:cubicBezTo>
                <a:cubicBezTo>
                  <a:pt x="101854" y="77991"/>
                  <a:pt x="101664" y="77737"/>
                  <a:pt x="101473" y="77470"/>
                </a:cubicBezTo>
                <a:lnTo>
                  <a:pt x="99454" y="74523"/>
                </a:lnTo>
                <a:lnTo>
                  <a:pt x="99581" y="76238"/>
                </a:lnTo>
                <a:cubicBezTo>
                  <a:pt x="99606" y="76847"/>
                  <a:pt x="98717" y="77140"/>
                  <a:pt x="98387" y="76644"/>
                </a:cubicBezTo>
                <a:lnTo>
                  <a:pt x="96749" y="74003"/>
                </a:lnTo>
                <a:lnTo>
                  <a:pt x="96165" y="75197"/>
                </a:lnTo>
                <a:cubicBezTo>
                  <a:pt x="95936" y="75679"/>
                  <a:pt x="95263" y="75679"/>
                  <a:pt x="95022" y="75222"/>
                </a:cubicBezTo>
                <a:lnTo>
                  <a:pt x="93218" y="71704"/>
                </a:lnTo>
                <a:close/>
                <a:moveTo>
                  <a:pt x="79667" y="44297"/>
                </a:moveTo>
                <a:cubicBezTo>
                  <a:pt x="79566" y="44602"/>
                  <a:pt x="79477" y="44920"/>
                  <a:pt x="78867" y="44742"/>
                </a:cubicBezTo>
                <a:cubicBezTo>
                  <a:pt x="78258" y="44564"/>
                  <a:pt x="78346" y="44247"/>
                  <a:pt x="78435" y="43942"/>
                </a:cubicBezTo>
                <a:cubicBezTo>
                  <a:pt x="79464" y="40475"/>
                  <a:pt x="81636" y="38189"/>
                  <a:pt x="84811" y="36995"/>
                </a:cubicBezTo>
                <a:cubicBezTo>
                  <a:pt x="86843" y="36246"/>
                  <a:pt x="89307" y="35941"/>
                  <a:pt x="92139" y="36042"/>
                </a:cubicBezTo>
                <a:lnTo>
                  <a:pt x="92088" y="36042"/>
                </a:lnTo>
                <a:cubicBezTo>
                  <a:pt x="90170" y="35738"/>
                  <a:pt x="87795" y="35750"/>
                  <a:pt x="84760" y="36233"/>
                </a:cubicBezTo>
                <a:cubicBezTo>
                  <a:pt x="84442" y="36271"/>
                  <a:pt x="84125" y="36322"/>
                  <a:pt x="84023" y="35699"/>
                </a:cubicBezTo>
                <a:cubicBezTo>
                  <a:pt x="83935" y="35052"/>
                  <a:pt x="84252" y="35001"/>
                  <a:pt x="84570" y="34950"/>
                </a:cubicBezTo>
                <a:cubicBezTo>
                  <a:pt x="87745" y="34480"/>
                  <a:pt x="90259" y="34468"/>
                  <a:pt x="92278" y="34772"/>
                </a:cubicBezTo>
                <a:cubicBezTo>
                  <a:pt x="94349" y="35128"/>
                  <a:pt x="95911" y="35801"/>
                  <a:pt x="97155" y="36703"/>
                </a:cubicBezTo>
                <a:cubicBezTo>
                  <a:pt x="97663" y="37058"/>
                  <a:pt x="97282" y="37960"/>
                  <a:pt x="96685" y="37858"/>
                </a:cubicBezTo>
                <a:cubicBezTo>
                  <a:pt x="91986" y="37046"/>
                  <a:pt x="88138" y="37122"/>
                  <a:pt x="85243" y="38201"/>
                </a:cubicBezTo>
                <a:cubicBezTo>
                  <a:pt x="82461" y="39243"/>
                  <a:pt x="80569" y="41249"/>
                  <a:pt x="79667" y="44297"/>
                </a:cubicBezTo>
                <a:close/>
                <a:moveTo>
                  <a:pt x="98654" y="31648"/>
                </a:moveTo>
                <a:cubicBezTo>
                  <a:pt x="98895" y="31839"/>
                  <a:pt x="99136" y="32055"/>
                  <a:pt x="98743" y="32550"/>
                </a:cubicBezTo>
                <a:cubicBezTo>
                  <a:pt x="98336" y="33058"/>
                  <a:pt x="98095" y="32829"/>
                  <a:pt x="97854" y="32639"/>
                </a:cubicBezTo>
                <a:cubicBezTo>
                  <a:pt x="96190" y="31305"/>
                  <a:pt x="93879" y="30962"/>
                  <a:pt x="91085" y="31343"/>
                </a:cubicBezTo>
                <a:cubicBezTo>
                  <a:pt x="88176" y="31724"/>
                  <a:pt x="84811" y="32893"/>
                  <a:pt x="81128" y="34544"/>
                </a:cubicBezTo>
                <a:cubicBezTo>
                  <a:pt x="80721" y="34722"/>
                  <a:pt x="80226" y="34417"/>
                  <a:pt x="80213" y="33972"/>
                </a:cubicBezTo>
                <a:cubicBezTo>
                  <a:pt x="80213" y="33718"/>
                  <a:pt x="80188" y="33388"/>
                  <a:pt x="80163" y="33071"/>
                </a:cubicBezTo>
                <a:cubicBezTo>
                  <a:pt x="80074" y="31724"/>
                  <a:pt x="79959" y="30378"/>
                  <a:pt x="80645" y="28969"/>
                </a:cubicBezTo>
                <a:cubicBezTo>
                  <a:pt x="80785" y="28676"/>
                  <a:pt x="80912" y="28384"/>
                  <a:pt x="81509" y="28664"/>
                </a:cubicBezTo>
                <a:cubicBezTo>
                  <a:pt x="82068" y="28943"/>
                  <a:pt x="81941" y="29235"/>
                  <a:pt x="81801" y="29515"/>
                </a:cubicBezTo>
                <a:cubicBezTo>
                  <a:pt x="81280" y="30619"/>
                  <a:pt x="81356" y="31788"/>
                  <a:pt x="81433" y="32969"/>
                </a:cubicBezTo>
                <a:lnTo>
                  <a:pt x="81433" y="33007"/>
                </a:lnTo>
                <a:cubicBezTo>
                  <a:pt x="84912" y="31508"/>
                  <a:pt x="88125" y="30442"/>
                  <a:pt x="90907" y="30073"/>
                </a:cubicBezTo>
                <a:cubicBezTo>
                  <a:pt x="94031" y="29642"/>
                  <a:pt x="96673" y="30073"/>
                  <a:pt x="98654" y="31648"/>
                </a:cubicBezTo>
                <a:close/>
              </a:path>
            </a:pathLst>
          </a:custGeom>
          <a:noFill/>
          <a:ln w="1015" cap="flat" cmpd="sng">
            <a:solidFill>
              <a:srgbClr val="F5C03A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 rot="0" flipH="0" flipV="0">
            <a:off x="1861181" y="1971424"/>
            <a:ext cx="9346" cy="3924"/>
          </a:xfrm>
          <a:custGeom>
            <a:pathLst>
              <a:path w="9346" h="3924">
                <a:moveTo>
                  <a:pt x="9169" y="203"/>
                </a:moveTo>
                <a:lnTo>
                  <a:pt x="7811" y="0"/>
                </a:lnTo>
                <a:cubicBezTo>
                  <a:pt x="7023" y="178"/>
                  <a:pt x="6109" y="291"/>
                  <a:pt x="5106" y="406"/>
                </a:cubicBezTo>
                <a:cubicBezTo>
                  <a:pt x="3874" y="507"/>
                  <a:pt x="2705" y="583"/>
                  <a:pt x="1537" y="634"/>
                </a:cubicBezTo>
                <a:lnTo>
                  <a:pt x="1422" y="634"/>
                </a:lnTo>
                <a:cubicBezTo>
                  <a:pt x="775" y="596"/>
                  <a:pt x="419" y="1193"/>
                  <a:pt x="216" y="2158"/>
                </a:cubicBezTo>
                <a:cubicBezTo>
                  <a:pt x="89" y="2679"/>
                  <a:pt x="25" y="3263"/>
                  <a:pt x="0" y="3924"/>
                </a:cubicBezTo>
                <a:cubicBezTo>
                  <a:pt x="1346" y="2412"/>
                  <a:pt x="2959" y="1282"/>
                  <a:pt x="5169" y="1028"/>
                </a:cubicBezTo>
                <a:cubicBezTo>
                  <a:pt x="6871" y="812"/>
                  <a:pt x="7899" y="825"/>
                  <a:pt x="8776" y="825"/>
                </a:cubicBezTo>
                <a:lnTo>
                  <a:pt x="9346" y="825"/>
                </a:lnTo>
                <a:cubicBezTo>
                  <a:pt x="9283" y="634"/>
                  <a:pt x="9219" y="418"/>
                  <a:pt x="9169" y="203"/>
                </a:cubicBezTo>
              </a:path>
            </a:pathLst>
          </a:custGeom>
          <a:solidFill>
            <a:srgbClr val="D1D3D4">
              <a:alpha val="100000"/>
            </a:srgbClr>
          </a:solidFill>
          <a:ln w="10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 rot="0" flipH="0" flipV="0">
            <a:off x="1861181" y="1971424"/>
            <a:ext cx="9346" cy="3924"/>
          </a:xfrm>
          <a:custGeom>
            <a:pathLst>
              <a:path w="9346" h="3924">
                <a:moveTo>
                  <a:pt x="9169" y="203"/>
                </a:moveTo>
                <a:lnTo>
                  <a:pt x="7811" y="0"/>
                </a:lnTo>
                <a:cubicBezTo>
                  <a:pt x="7023" y="178"/>
                  <a:pt x="6109" y="291"/>
                  <a:pt x="5106" y="406"/>
                </a:cubicBezTo>
                <a:cubicBezTo>
                  <a:pt x="3874" y="507"/>
                  <a:pt x="2705" y="583"/>
                  <a:pt x="1537" y="634"/>
                </a:cubicBezTo>
                <a:lnTo>
                  <a:pt x="1422" y="634"/>
                </a:lnTo>
                <a:cubicBezTo>
                  <a:pt x="775" y="596"/>
                  <a:pt x="419" y="1193"/>
                  <a:pt x="216" y="2158"/>
                </a:cubicBezTo>
                <a:cubicBezTo>
                  <a:pt x="89" y="2679"/>
                  <a:pt x="25" y="3263"/>
                  <a:pt x="0" y="3924"/>
                </a:cubicBezTo>
                <a:cubicBezTo>
                  <a:pt x="1346" y="2412"/>
                  <a:pt x="2959" y="1282"/>
                  <a:pt x="5169" y="1028"/>
                </a:cubicBezTo>
                <a:cubicBezTo>
                  <a:pt x="6871" y="812"/>
                  <a:pt x="7899" y="825"/>
                  <a:pt x="8776" y="825"/>
                </a:cubicBezTo>
                <a:lnTo>
                  <a:pt x="9346" y="825"/>
                </a:lnTo>
                <a:cubicBezTo>
                  <a:pt x="9283" y="634"/>
                  <a:pt x="9219" y="418"/>
                  <a:pt x="9169" y="203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 rot="0" flipH="0" flipV="0">
            <a:off x="1740011" y="1984846"/>
            <a:ext cx="177" cy="101"/>
          </a:xfrm>
          <a:custGeom>
            <a:pathLst>
              <a:path w="177" h="101">
                <a:moveTo>
                  <a:pt x="114" y="101"/>
                </a:moveTo>
                <a:cubicBezTo>
                  <a:pt x="126" y="63"/>
                  <a:pt x="152" y="38"/>
                  <a:pt x="177" y="0"/>
                </a:cubicBezTo>
                <a:cubicBezTo>
                  <a:pt x="114" y="13"/>
                  <a:pt x="64" y="38"/>
                  <a:pt x="0" y="38"/>
                </a:cubicBezTo>
                <a:close/>
              </a:path>
            </a:pathLst>
          </a:custGeom>
          <a:solidFill>
            <a:srgbClr val="D1D3D4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 rot="0" flipH="0" flipV="0">
            <a:off x="1740011" y="1984846"/>
            <a:ext cx="177" cy="101"/>
          </a:xfrm>
          <a:custGeom>
            <a:pathLst>
              <a:path w="177" h="101">
                <a:moveTo>
                  <a:pt x="114" y="101"/>
                </a:moveTo>
                <a:cubicBezTo>
                  <a:pt x="126" y="63"/>
                  <a:pt x="152" y="38"/>
                  <a:pt x="177" y="0"/>
                </a:cubicBezTo>
                <a:cubicBezTo>
                  <a:pt x="114" y="13"/>
                  <a:pt x="64" y="38"/>
                  <a:pt x="0" y="38"/>
                </a:cubicBezTo>
                <a:lnTo>
                  <a:pt x="114" y="101"/>
                </a:ln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 rot="0" flipH="0" flipV="0">
            <a:off x="1884681" y="1973703"/>
            <a:ext cx="7810" cy="17487"/>
          </a:xfrm>
          <a:custGeom>
            <a:pathLst>
              <a:path w="7810" h="17487">
                <a:moveTo>
                  <a:pt x="0" y="76"/>
                </a:moveTo>
                <a:lnTo>
                  <a:pt x="63" y="76"/>
                </a:lnTo>
                <a:cubicBezTo>
                  <a:pt x="1752" y="0"/>
                  <a:pt x="2908" y="126"/>
                  <a:pt x="3543" y="431"/>
                </a:cubicBezTo>
                <a:cubicBezTo>
                  <a:pt x="3670" y="507"/>
                  <a:pt x="3746" y="545"/>
                  <a:pt x="3784" y="583"/>
                </a:cubicBezTo>
                <a:lnTo>
                  <a:pt x="3784" y="647"/>
                </a:lnTo>
                <a:cubicBezTo>
                  <a:pt x="3784" y="876"/>
                  <a:pt x="3708" y="1206"/>
                  <a:pt x="3492" y="1625"/>
                </a:cubicBezTo>
                <a:lnTo>
                  <a:pt x="3390" y="1854"/>
                </a:lnTo>
                <a:lnTo>
                  <a:pt x="3352" y="2133"/>
                </a:lnTo>
                <a:cubicBezTo>
                  <a:pt x="3060" y="4330"/>
                  <a:pt x="3009" y="5587"/>
                  <a:pt x="3492" y="6756"/>
                </a:cubicBezTo>
                <a:cubicBezTo>
                  <a:pt x="4013" y="7988"/>
                  <a:pt x="4952" y="8686"/>
                  <a:pt x="6667" y="9753"/>
                </a:cubicBezTo>
                <a:cubicBezTo>
                  <a:pt x="6743" y="9804"/>
                  <a:pt x="6819" y="9854"/>
                  <a:pt x="6883" y="9893"/>
                </a:cubicBezTo>
                <a:cubicBezTo>
                  <a:pt x="7620" y="10451"/>
                  <a:pt x="7810" y="11404"/>
                  <a:pt x="7632" y="12547"/>
                </a:cubicBezTo>
                <a:cubicBezTo>
                  <a:pt x="7391" y="13995"/>
                  <a:pt x="6591" y="15722"/>
                  <a:pt x="5461" y="17487"/>
                </a:cubicBezTo>
                <a:cubicBezTo>
                  <a:pt x="5092" y="16204"/>
                  <a:pt x="4711" y="14909"/>
                  <a:pt x="4330" y="13639"/>
                </a:cubicBezTo>
                <a:cubicBezTo>
                  <a:pt x="2476" y="8927"/>
                  <a:pt x="1092" y="4444"/>
                  <a:pt x="0" y="76"/>
                </a:cubicBezTo>
              </a:path>
            </a:pathLst>
          </a:custGeom>
          <a:solidFill>
            <a:srgbClr val="D1D3D4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 rot="0" flipH="0" flipV="0">
            <a:off x="1884681" y="1973703"/>
            <a:ext cx="7810" cy="17487"/>
          </a:xfrm>
          <a:custGeom>
            <a:pathLst>
              <a:path w="7810" h="17487">
                <a:moveTo>
                  <a:pt x="0" y="76"/>
                </a:moveTo>
                <a:lnTo>
                  <a:pt x="63" y="76"/>
                </a:lnTo>
                <a:cubicBezTo>
                  <a:pt x="1752" y="0"/>
                  <a:pt x="2908" y="126"/>
                  <a:pt x="3543" y="431"/>
                </a:cubicBezTo>
                <a:cubicBezTo>
                  <a:pt x="3670" y="507"/>
                  <a:pt x="3746" y="545"/>
                  <a:pt x="3784" y="583"/>
                </a:cubicBezTo>
                <a:lnTo>
                  <a:pt x="3784" y="647"/>
                </a:lnTo>
                <a:cubicBezTo>
                  <a:pt x="3784" y="876"/>
                  <a:pt x="3708" y="1206"/>
                  <a:pt x="3492" y="1625"/>
                </a:cubicBezTo>
                <a:lnTo>
                  <a:pt x="3390" y="1854"/>
                </a:lnTo>
                <a:lnTo>
                  <a:pt x="3352" y="2133"/>
                </a:lnTo>
                <a:cubicBezTo>
                  <a:pt x="3060" y="4330"/>
                  <a:pt x="3009" y="5587"/>
                  <a:pt x="3492" y="6756"/>
                </a:cubicBezTo>
                <a:cubicBezTo>
                  <a:pt x="4013" y="7988"/>
                  <a:pt x="4952" y="8686"/>
                  <a:pt x="6667" y="9753"/>
                </a:cubicBezTo>
                <a:cubicBezTo>
                  <a:pt x="6743" y="9804"/>
                  <a:pt x="6819" y="9854"/>
                  <a:pt x="6883" y="9893"/>
                </a:cubicBezTo>
                <a:cubicBezTo>
                  <a:pt x="7620" y="10451"/>
                  <a:pt x="7810" y="11404"/>
                  <a:pt x="7632" y="12547"/>
                </a:cubicBezTo>
                <a:cubicBezTo>
                  <a:pt x="7391" y="13995"/>
                  <a:pt x="6591" y="15722"/>
                  <a:pt x="5461" y="17487"/>
                </a:cubicBezTo>
                <a:cubicBezTo>
                  <a:pt x="5092" y="16204"/>
                  <a:pt x="4711" y="14909"/>
                  <a:pt x="4330" y="13639"/>
                </a:cubicBezTo>
                <a:cubicBezTo>
                  <a:pt x="2476" y="8927"/>
                  <a:pt x="1092" y="4444"/>
                  <a:pt x="0" y="76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 rot="0" flipH="0" flipV="0">
            <a:off x="1866087" y="1981912"/>
            <a:ext cx="7556" cy="4240"/>
          </a:xfrm>
          <a:custGeom>
            <a:pathLst>
              <a:path w="7556" h="4240">
                <a:moveTo>
                  <a:pt x="7556" y="2755"/>
                </a:moveTo>
                <a:cubicBezTo>
                  <a:pt x="6198" y="2425"/>
                  <a:pt x="4801" y="2476"/>
                  <a:pt x="3442" y="2805"/>
                </a:cubicBezTo>
                <a:cubicBezTo>
                  <a:pt x="2273" y="3072"/>
                  <a:pt x="1118" y="3567"/>
                  <a:pt x="0" y="4240"/>
                </a:cubicBezTo>
                <a:cubicBezTo>
                  <a:pt x="698" y="1790"/>
                  <a:pt x="2337" y="0"/>
                  <a:pt x="7201" y="1155"/>
                </a:cubicBezTo>
                <a:cubicBezTo>
                  <a:pt x="7315" y="1676"/>
                  <a:pt x="7442" y="2222"/>
                  <a:pt x="7556" y="2755"/>
                </a:cubicBezTo>
              </a:path>
            </a:pathLst>
          </a:custGeom>
          <a:solidFill>
            <a:srgbClr val="D1D3D4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 rot="0" flipH="0" flipV="0">
            <a:off x="1866087" y="1981912"/>
            <a:ext cx="7556" cy="4240"/>
          </a:xfrm>
          <a:custGeom>
            <a:pathLst>
              <a:path w="7556" h="4240">
                <a:moveTo>
                  <a:pt x="7556" y="2755"/>
                </a:moveTo>
                <a:cubicBezTo>
                  <a:pt x="6198" y="2425"/>
                  <a:pt x="4801" y="2476"/>
                  <a:pt x="3442" y="2805"/>
                </a:cubicBezTo>
                <a:cubicBezTo>
                  <a:pt x="2273" y="3072"/>
                  <a:pt x="1118" y="3567"/>
                  <a:pt x="0" y="4240"/>
                </a:cubicBezTo>
                <a:cubicBezTo>
                  <a:pt x="698" y="1790"/>
                  <a:pt x="2337" y="0"/>
                  <a:pt x="7201" y="1155"/>
                </a:cubicBezTo>
                <a:cubicBezTo>
                  <a:pt x="7315" y="1676"/>
                  <a:pt x="7442" y="2222"/>
                  <a:pt x="7556" y="2755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 rot="0" flipH="0" flipV="0">
            <a:off x="1684611" y="1973422"/>
            <a:ext cx="51904" cy="58863"/>
          </a:xfrm>
          <a:custGeom>
            <a:pathLst>
              <a:path w="51904" h="58863">
                <a:moveTo>
                  <a:pt x="36576" y="26339"/>
                </a:moveTo>
                <a:cubicBezTo>
                  <a:pt x="36639" y="27393"/>
                  <a:pt x="36626" y="28536"/>
                  <a:pt x="36564" y="29717"/>
                </a:cubicBezTo>
                <a:cubicBezTo>
                  <a:pt x="38798" y="31507"/>
                  <a:pt x="40665" y="32142"/>
                  <a:pt x="42900" y="32257"/>
                </a:cubicBezTo>
                <a:cubicBezTo>
                  <a:pt x="44627" y="32333"/>
                  <a:pt x="46367" y="31800"/>
                  <a:pt x="48145" y="30479"/>
                </a:cubicBezTo>
                <a:cubicBezTo>
                  <a:pt x="48183" y="30428"/>
                  <a:pt x="48221" y="30364"/>
                  <a:pt x="48260" y="30314"/>
                </a:cubicBezTo>
                <a:cubicBezTo>
                  <a:pt x="48399" y="30123"/>
                  <a:pt x="48526" y="29920"/>
                  <a:pt x="48780" y="29971"/>
                </a:cubicBezTo>
                <a:cubicBezTo>
                  <a:pt x="49098" y="29717"/>
                  <a:pt x="49390" y="29437"/>
                  <a:pt x="49707" y="29120"/>
                </a:cubicBezTo>
                <a:cubicBezTo>
                  <a:pt x="49923" y="28917"/>
                  <a:pt x="50152" y="28688"/>
                  <a:pt x="50596" y="29120"/>
                </a:cubicBezTo>
                <a:cubicBezTo>
                  <a:pt x="51053" y="29577"/>
                  <a:pt x="50825" y="29806"/>
                  <a:pt x="50596" y="30047"/>
                </a:cubicBezTo>
                <a:cubicBezTo>
                  <a:pt x="50088" y="30542"/>
                  <a:pt x="49568" y="30999"/>
                  <a:pt x="49060" y="31393"/>
                </a:cubicBezTo>
                <a:cubicBezTo>
                  <a:pt x="47904" y="32904"/>
                  <a:pt x="46316" y="33806"/>
                  <a:pt x="44323" y="34174"/>
                </a:cubicBezTo>
                <a:cubicBezTo>
                  <a:pt x="43853" y="34581"/>
                  <a:pt x="43370" y="34975"/>
                  <a:pt x="42900" y="35317"/>
                </a:cubicBezTo>
                <a:cubicBezTo>
                  <a:pt x="44830" y="36638"/>
                  <a:pt x="46189" y="37908"/>
                  <a:pt x="47980" y="39826"/>
                </a:cubicBezTo>
                <a:cubicBezTo>
                  <a:pt x="48831" y="40372"/>
                  <a:pt x="48348" y="41693"/>
                  <a:pt x="47510" y="41147"/>
                </a:cubicBezTo>
                <a:cubicBezTo>
                  <a:pt x="47358" y="40982"/>
                  <a:pt x="47180" y="40804"/>
                  <a:pt x="47028" y="40626"/>
                </a:cubicBezTo>
                <a:cubicBezTo>
                  <a:pt x="46342" y="41375"/>
                  <a:pt x="45720" y="41756"/>
                  <a:pt x="44970" y="42480"/>
                </a:cubicBezTo>
                <a:cubicBezTo>
                  <a:pt x="41478" y="45858"/>
                  <a:pt x="37985" y="49224"/>
                  <a:pt x="37223" y="57339"/>
                </a:cubicBezTo>
                <a:lnTo>
                  <a:pt x="40919" y="57542"/>
                </a:lnTo>
                <a:cubicBezTo>
                  <a:pt x="41262" y="57555"/>
                  <a:pt x="41567" y="57568"/>
                  <a:pt x="41541" y="58228"/>
                </a:cubicBezTo>
                <a:cubicBezTo>
                  <a:pt x="41503" y="58863"/>
                  <a:pt x="41173" y="58838"/>
                  <a:pt x="40855" y="58825"/>
                </a:cubicBezTo>
                <a:lnTo>
                  <a:pt x="36513" y="58584"/>
                </a:lnTo>
                <a:cubicBezTo>
                  <a:pt x="36183" y="58571"/>
                  <a:pt x="35878" y="58228"/>
                  <a:pt x="35916" y="57898"/>
                </a:cubicBezTo>
                <a:cubicBezTo>
                  <a:pt x="36564" y="48817"/>
                  <a:pt x="40322" y="45198"/>
                  <a:pt x="44068" y="41566"/>
                </a:cubicBezTo>
                <a:cubicBezTo>
                  <a:pt x="44792" y="40880"/>
                  <a:pt x="45173" y="40258"/>
                  <a:pt x="45885" y="39470"/>
                </a:cubicBezTo>
                <a:cubicBezTo>
                  <a:pt x="44551" y="38175"/>
                  <a:pt x="43179" y="37032"/>
                  <a:pt x="41782" y="36117"/>
                </a:cubicBezTo>
                <a:cubicBezTo>
                  <a:pt x="40703" y="36803"/>
                  <a:pt x="39636" y="37337"/>
                  <a:pt x="38582" y="37654"/>
                </a:cubicBezTo>
                <a:lnTo>
                  <a:pt x="38862" y="41109"/>
                </a:lnTo>
                <a:cubicBezTo>
                  <a:pt x="38887" y="41426"/>
                  <a:pt x="38925" y="41744"/>
                  <a:pt x="38265" y="41807"/>
                </a:cubicBezTo>
                <a:cubicBezTo>
                  <a:pt x="37630" y="41858"/>
                  <a:pt x="37630" y="41528"/>
                  <a:pt x="37591" y="41223"/>
                </a:cubicBezTo>
                <a:lnTo>
                  <a:pt x="37312" y="37934"/>
                </a:lnTo>
                <a:cubicBezTo>
                  <a:pt x="34900" y="38264"/>
                  <a:pt x="32805" y="37819"/>
                  <a:pt x="30646" y="35419"/>
                </a:cubicBezTo>
                <a:cubicBezTo>
                  <a:pt x="29261" y="35940"/>
                  <a:pt x="27712" y="36244"/>
                  <a:pt x="26074" y="36422"/>
                </a:cubicBezTo>
                <a:lnTo>
                  <a:pt x="24296" y="36613"/>
                </a:lnTo>
                <a:cubicBezTo>
                  <a:pt x="19901" y="37908"/>
                  <a:pt x="16422" y="38696"/>
                  <a:pt x="13488" y="40753"/>
                </a:cubicBezTo>
                <a:cubicBezTo>
                  <a:pt x="10669" y="42696"/>
                  <a:pt x="9106" y="45325"/>
                  <a:pt x="9957" y="49262"/>
                </a:cubicBezTo>
                <a:cubicBezTo>
                  <a:pt x="10059" y="49745"/>
                  <a:pt x="9538" y="50189"/>
                  <a:pt x="9081" y="49973"/>
                </a:cubicBezTo>
                <a:cubicBezTo>
                  <a:pt x="7963" y="49491"/>
                  <a:pt x="6935" y="48894"/>
                  <a:pt x="6096" y="48132"/>
                </a:cubicBezTo>
                <a:cubicBezTo>
                  <a:pt x="5246" y="47370"/>
                  <a:pt x="4573" y="46417"/>
                  <a:pt x="4204" y="45223"/>
                </a:cubicBezTo>
                <a:cubicBezTo>
                  <a:pt x="4090" y="44931"/>
                  <a:pt x="3988" y="44627"/>
                  <a:pt x="4611" y="44436"/>
                </a:cubicBezTo>
                <a:cubicBezTo>
                  <a:pt x="5220" y="44233"/>
                  <a:pt x="5322" y="44525"/>
                  <a:pt x="5411" y="44842"/>
                </a:cubicBezTo>
                <a:cubicBezTo>
                  <a:pt x="5728" y="45782"/>
                  <a:pt x="6262" y="46557"/>
                  <a:pt x="6960" y="47192"/>
                </a:cubicBezTo>
                <a:cubicBezTo>
                  <a:pt x="7405" y="47611"/>
                  <a:pt x="7925" y="47954"/>
                  <a:pt x="8509" y="48284"/>
                </a:cubicBezTo>
                <a:cubicBezTo>
                  <a:pt x="8065" y="44398"/>
                  <a:pt x="9830" y="41731"/>
                  <a:pt x="12751" y="39686"/>
                </a:cubicBezTo>
                <a:cubicBezTo>
                  <a:pt x="15850" y="37540"/>
                  <a:pt x="19812" y="36130"/>
                  <a:pt x="24296" y="34797"/>
                </a:cubicBezTo>
                <a:cubicBezTo>
                  <a:pt x="24296" y="33730"/>
                  <a:pt x="23127" y="32727"/>
                  <a:pt x="20816" y="31800"/>
                </a:cubicBezTo>
                <a:lnTo>
                  <a:pt x="19635" y="31330"/>
                </a:lnTo>
                <a:lnTo>
                  <a:pt x="19812" y="29907"/>
                </a:lnTo>
                <a:cubicBezTo>
                  <a:pt x="15050" y="30669"/>
                  <a:pt x="11227" y="31291"/>
                  <a:pt x="7786" y="33158"/>
                </a:cubicBezTo>
                <a:cubicBezTo>
                  <a:pt x="4484" y="34949"/>
                  <a:pt x="2312" y="37743"/>
                  <a:pt x="2363" y="42493"/>
                </a:cubicBezTo>
                <a:cubicBezTo>
                  <a:pt x="2363" y="42506"/>
                  <a:pt x="2337" y="42696"/>
                  <a:pt x="2337" y="42709"/>
                </a:cubicBezTo>
                <a:cubicBezTo>
                  <a:pt x="1156" y="46074"/>
                  <a:pt x="521" y="45300"/>
                  <a:pt x="178" y="42112"/>
                </a:cubicBezTo>
                <a:cubicBezTo>
                  <a:pt x="39" y="40626"/>
                  <a:pt x="0" y="38162"/>
                  <a:pt x="0" y="35419"/>
                </a:cubicBezTo>
                <a:cubicBezTo>
                  <a:pt x="0" y="35101"/>
                  <a:pt x="0" y="34784"/>
                  <a:pt x="636" y="34784"/>
                </a:cubicBezTo>
                <a:cubicBezTo>
                  <a:pt x="1271" y="34784"/>
                  <a:pt x="1271" y="35101"/>
                  <a:pt x="1271" y="35419"/>
                </a:cubicBezTo>
                <a:cubicBezTo>
                  <a:pt x="1271" y="36968"/>
                  <a:pt x="1283" y="38429"/>
                  <a:pt x="1321" y="39673"/>
                </a:cubicBezTo>
                <a:cubicBezTo>
                  <a:pt x="2020" y="36016"/>
                  <a:pt x="4192" y="33654"/>
                  <a:pt x="7189" y="32028"/>
                </a:cubicBezTo>
                <a:cubicBezTo>
                  <a:pt x="10808" y="30072"/>
                  <a:pt x="15113" y="29209"/>
                  <a:pt x="19978" y="28421"/>
                </a:cubicBezTo>
                <a:cubicBezTo>
                  <a:pt x="20079" y="26859"/>
                  <a:pt x="20016" y="25133"/>
                  <a:pt x="19812" y="23253"/>
                </a:cubicBezTo>
                <a:lnTo>
                  <a:pt x="19762" y="22936"/>
                </a:lnTo>
                <a:lnTo>
                  <a:pt x="19851" y="22618"/>
                </a:lnTo>
                <a:cubicBezTo>
                  <a:pt x="20587" y="20066"/>
                  <a:pt x="21679" y="18262"/>
                  <a:pt x="23115" y="17183"/>
                </a:cubicBezTo>
                <a:cubicBezTo>
                  <a:pt x="23102" y="16624"/>
                  <a:pt x="23051" y="16141"/>
                  <a:pt x="22962" y="15837"/>
                </a:cubicBezTo>
                <a:cubicBezTo>
                  <a:pt x="22492" y="14313"/>
                  <a:pt x="21425" y="13932"/>
                  <a:pt x="22492" y="12852"/>
                </a:cubicBezTo>
                <a:cubicBezTo>
                  <a:pt x="21883" y="11049"/>
                  <a:pt x="20651" y="10249"/>
                  <a:pt x="18327" y="9664"/>
                </a:cubicBezTo>
                <a:cubicBezTo>
                  <a:pt x="15863" y="9029"/>
                  <a:pt x="12408" y="9131"/>
                  <a:pt x="7735" y="10084"/>
                </a:cubicBezTo>
                <a:cubicBezTo>
                  <a:pt x="7176" y="10426"/>
                  <a:pt x="6605" y="10858"/>
                  <a:pt x="6071" y="11392"/>
                </a:cubicBezTo>
                <a:cubicBezTo>
                  <a:pt x="5512" y="11950"/>
                  <a:pt x="4953" y="12649"/>
                  <a:pt x="4433" y="13462"/>
                </a:cubicBezTo>
                <a:cubicBezTo>
                  <a:pt x="4268" y="13728"/>
                  <a:pt x="4090" y="13995"/>
                  <a:pt x="3557" y="13652"/>
                </a:cubicBezTo>
                <a:cubicBezTo>
                  <a:pt x="3010" y="13297"/>
                  <a:pt x="3201" y="13043"/>
                  <a:pt x="3353" y="12763"/>
                </a:cubicBezTo>
                <a:cubicBezTo>
                  <a:pt x="3925" y="11874"/>
                  <a:pt x="4534" y="11125"/>
                  <a:pt x="5169" y="10477"/>
                </a:cubicBezTo>
                <a:cubicBezTo>
                  <a:pt x="5817" y="9842"/>
                  <a:pt x="6503" y="9321"/>
                  <a:pt x="7201" y="8928"/>
                </a:cubicBezTo>
                <a:cubicBezTo>
                  <a:pt x="7214" y="8915"/>
                  <a:pt x="7392" y="8864"/>
                  <a:pt x="7405" y="8864"/>
                </a:cubicBezTo>
                <a:cubicBezTo>
                  <a:pt x="12294" y="7836"/>
                  <a:pt x="15977" y="7747"/>
                  <a:pt x="18631" y="8407"/>
                </a:cubicBezTo>
                <a:cubicBezTo>
                  <a:pt x="21425" y="9131"/>
                  <a:pt x="23102" y="10680"/>
                  <a:pt x="23876" y="12903"/>
                </a:cubicBezTo>
                <a:cubicBezTo>
                  <a:pt x="24067" y="12725"/>
                  <a:pt x="25947" y="13576"/>
                  <a:pt x="25947" y="12306"/>
                </a:cubicBezTo>
                <a:cubicBezTo>
                  <a:pt x="24816" y="7289"/>
                  <a:pt x="21006" y="4368"/>
                  <a:pt x="14847" y="4534"/>
                </a:cubicBezTo>
                <a:cubicBezTo>
                  <a:pt x="14542" y="4546"/>
                  <a:pt x="14212" y="4546"/>
                  <a:pt x="14199" y="3911"/>
                </a:cubicBezTo>
                <a:cubicBezTo>
                  <a:pt x="14186" y="3276"/>
                  <a:pt x="14491" y="3264"/>
                  <a:pt x="14821" y="3264"/>
                </a:cubicBezTo>
                <a:cubicBezTo>
                  <a:pt x="21667" y="3060"/>
                  <a:pt x="25731" y="5677"/>
                  <a:pt x="27001" y="11392"/>
                </a:cubicBezTo>
                <a:cubicBezTo>
                  <a:pt x="27229" y="11392"/>
                  <a:pt x="27483" y="11392"/>
                  <a:pt x="27750" y="11404"/>
                </a:cubicBezTo>
                <a:cubicBezTo>
                  <a:pt x="27991" y="11404"/>
                  <a:pt x="28182" y="11379"/>
                  <a:pt x="28347" y="11290"/>
                </a:cubicBezTo>
                <a:cubicBezTo>
                  <a:pt x="28449" y="9791"/>
                  <a:pt x="28334" y="7709"/>
                  <a:pt x="28194" y="6032"/>
                </a:cubicBezTo>
                <a:cubicBezTo>
                  <a:pt x="28055" y="4305"/>
                  <a:pt x="27826" y="2552"/>
                  <a:pt x="27572" y="813"/>
                </a:cubicBezTo>
                <a:cubicBezTo>
                  <a:pt x="27534" y="508"/>
                  <a:pt x="27483" y="178"/>
                  <a:pt x="28118" y="101"/>
                </a:cubicBezTo>
                <a:cubicBezTo>
                  <a:pt x="28741" y="0"/>
                  <a:pt x="28791" y="330"/>
                  <a:pt x="28842" y="635"/>
                </a:cubicBezTo>
                <a:cubicBezTo>
                  <a:pt x="29096" y="2464"/>
                  <a:pt x="29338" y="4254"/>
                  <a:pt x="29464" y="5918"/>
                </a:cubicBezTo>
                <a:cubicBezTo>
                  <a:pt x="29617" y="7645"/>
                  <a:pt x="29617" y="8928"/>
                  <a:pt x="29503" y="10490"/>
                </a:cubicBezTo>
                <a:cubicBezTo>
                  <a:pt x="29731" y="10401"/>
                  <a:pt x="30074" y="10287"/>
                  <a:pt x="30430" y="10261"/>
                </a:cubicBezTo>
                <a:cubicBezTo>
                  <a:pt x="30608" y="9728"/>
                  <a:pt x="30773" y="9144"/>
                  <a:pt x="30925" y="8534"/>
                </a:cubicBezTo>
                <a:cubicBezTo>
                  <a:pt x="31255" y="7226"/>
                  <a:pt x="31560" y="5715"/>
                  <a:pt x="31814" y="3975"/>
                </a:cubicBezTo>
                <a:cubicBezTo>
                  <a:pt x="31865" y="3657"/>
                  <a:pt x="31916" y="3353"/>
                  <a:pt x="32538" y="3441"/>
                </a:cubicBezTo>
                <a:cubicBezTo>
                  <a:pt x="33173" y="3530"/>
                  <a:pt x="33122" y="3848"/>
                  <a:pt x="33071" y="4165"/>
                </a:cubicBezTo>
                <a:cubicBezTo>
                  <a:pt x="32817" y="5943"/>
                  <a:pt x="32500" y="7493"/>
                  <a:pt x="32157" y="8852"/>
                </a:cubicBezTo>
                <a:cubicBezTo>
                  <a:pt x="32030" y="9410"/>
                  <a:pt x="31877" y="9931"/>
                  <a:pt x="31725" y="10426"/>
                </a:cubicBezTo>
                <a:lnTo>
                  <a:pt x="37884" y="7416"/>
                </a:lnTo>
                <a:cubicBezTo>
                  <a:pt x="38811" y="6718"/>
                  <a:pt x="39573" y="7010"/>
                  <a:pt x="40233" y="7836"/>
                </a:cubicBezTo>
                <a:cubicBezTo>
                  <a:pt x="40779" y="8521"/>
                  <a:pt x="41211" y="9614"/>
                  <a:pt x="41643" y="10693"/>
                </a:cubicBezTo>
                <a:cubicBezTo>
                  <a:pt x="41846" y="11214"/>
                  <a:pt x="42062" y="11722"/>
                  <a:pt x="42240" y="12128"/>
                </a:cubicBezTo>
                <a:cubicBezTo>
                  <a:pt x="42367" y="12420"/>
                  <a:pt x="42506" y="12712"/>
                  <a:pt x="41922" y="12979"/>
                </a:cubicBezTo>
                <a:cubicBezTo>
                  <a:pt x="41351" y="13246"/>
                  <a:pt x="41211" y="12954"/>
                  <a:pt x="41071" y="12662"/>
                </a:cubicBezTo>
                <a:cubicBezTo>
                  <a:pt x="40843" y="12154"/>
                  <a:pt x="40652" y="11671"/>
                  <a:pt x="40449" y="11163"/>
                </a:cubicBezTo>
                <a:cubicBezTo>
                  <a:pt x="40233" y="10579"/>
                  <a:pt x="39979" y="10007"/>
                  <a:pt x="39751" y="9512"/>
                </a:cubicBezTo>
                <a:cubicBezTo>
                  <a:pt x="39357" y="11569"/>
                  <a:pt x="38493" y="13182"/>
                  <a:pt x="37185" y="14440"/>
                </a:cubicBezTo>
                <a:cubicBezTo>
                  <a:pt x="35561" y="15976"/>
                  <a:pt x="33592" y="16624"/>
                  <a:pt x="30608" y="17081"/>
                </a:cubicBezTo>
                <a:cubicBezTo>
                  <a:pt x="30290" y="17132"/>
                  <a:pt x="32995" y="17894"/>
                  <a:pt x="34671" y="19786"/>
                </a:cubicBezTo>
                <a:cubicBezTo>
                  <a:pt x="35484" y="19723"/>
                  <a:pt x="35637" y="19723"/>
                  <a:pt x="35662" y="19723"/>
                </a:cubicBezTo>
                <a:cubicBezTo>
                  <a:pt x="40576" y="19316"/>
                  <a:pt x="45529" y="18897"/>
                  <a:pt x="46710" y="8267"/>
                </a:cubicBezTo>
                <a:cubicBezTo>
                  <a:pt x="46748" y="7937"/>
                  <a:pt x="46786" y="7632"/>
                  <a:pt x="47421" y="7696"/>
                </a:cubicBezTo>
                <a:cubicBezTo>
                  <a:pt x="48056" y="7759"/>
                  <a:pt x="48018" y="8090"/>
                  <a:pt x="47980" y="8394"/>
                </a:cubicBezTo>
                <a:cubicBezTo>
                  <a:pt x="46672" y="20091"/>
                  <a:pt x="41224" y="20548"/>
                  <a:pt x="35764" y="21018"/>
                </a:cubicBezTo>
                <a:cubicBezTo>
                  <a:pt x="35129" y="21056"/>
                  <a:pt x="35510" y="21120"/>
                  <a:pt x="35281" y="21145"/>
                </a:cubicBezTo>
                <a:cubicBezTo>
                  <a:pt x="35789" y="22199"/>
                  <a:pt x="36221" y="23393"/>
                  <a:pt x="36399" y="24676"/>
                </a:cubicBezTo>
                <a:cubicBezTo>
                  <a:pt x="37261" y="24727"/>
                  <a:pt x="37553" y="24968"/>
                  <a:pt x="38417" y="25019"/>
                </a:cubicBezTo>
                <a:cubicBezTo>
                  <a:pt x="41465" y="25209"/>
                  <a:pt x="44500" y="25387"/>
                  <a:pt x="47129" y="25565"/>
                </a:cubicBezTo>
                <a:lnTo>
                  <a:pt x="50469" y="17919"/>
                </a:lnTo>
                <a:cubicBezTo>
                  <a:pt x="50596" y="17627"/>
                  <a:pt x="50723" y="17348"/>
                  <a:pt x="51307" y="17602"/>
                </a:cubicBezTo>
                <a:cubicBezTo>
                  <a:pt x="51904" y="17856"/>
                  <a:pt x="51765" y="18135"/>
                  <a:pt x="51638" y="18427"/>
                </a:cubicBezTo>
                <a:lnTo>
                  <a:pt x="48120" y="26491"/>
                </a:lnTo>
                <a:cubicBezTo>
                  <a:pt x="48031" y="26681"/>
                  <a:pt x="47688" y="26885"/>
                  <a:pt x="47485" y="26872"/>
                </a:cubicBezTo>
                <a:cubicBezTo>
                  <a:pt x="44716" y="26681"/>
                  <a:pt x="41516" y="26504"/>
                  <a:pt x="38341" y="26314"/>
                </a:cubicBezTo>
                <a:cubicBezTo>
                  <a:pt x="37477" y="26263"/>
                  <a:pt x="37325" y="26339"/>
                  <a:pt x="36488" y="26289"/>
                </a:cubicBezTo>
              </a:path>
            </a:pathLst>
          </a:custGeom>
          <a:solidFill>
            <a:srgbClr val="F6E141">
              <a:alpha val="100000"/>
            </a:srgbClr>
          </a:solidFill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 rot="0" flipH="0" flipV="0">
            <a:off x="1585043" y="1583529"/>
            <a:ext cx="372973" cy="448995"/>
          </a:xfrm>
          <a:custGeom>
            <a:pathLst>
              <a:path w="372973" h="448995">
                <a:moveTo>
                  <a:pt x="346189" y="61823"/>
                </a:moveTo>
                <a:lnTo>
                  <a:pt x="346189" y="61811"/>
                </a:lnTo>
                <a:cubicBezTo>
                  <a:pt x="346201" y="61773"/>
                  <a:pt x="346189" y="61811"/>
                  <a:pt x="346177" y="61811"/>
                </a:cubicBezTo>
                <a:close/>
                <a:moveTo>
                  <a:pt x="368121" y="76300"/>
                </a:moveTo>
                <a:cubicBezTo>
                  <a:pt x="368096" y="76288"/>
                  <a:pt x="368337" y="76415"/>
                  <a:pt x="368147" y="76326"/>
                </a:cubicBezTo>
                <a:close/>
                <a:moveTo>
                  <a:pt x="42850" y="420051"/>
                </a:moveTo>
                <a:lnTo>
                  <a:pt x="42444" y="420737"/>
                </a:lnTo>
                <a:lnTo>
                  <a:pt x="39548" y="425474"/>
                </a:lnTo>
                <a:lnTo>
                  <a:pt x="37275" y="431672"/>
                </a:lnTo>
                <a:lnTo>
                  <a:pt x="68415" y="438771"/>
                </a:lnTo>
                <a:cubicBezTo>
                  <a:pt x="68415" y="438162"/>
                  <a:pt x="68440" y="437527"/>
                  <a:pt x="68479" y="436879"/>
                </a:cubicBezTo>
                <a:cubicBezTo>
                  <a:pt x="68567" y="434948"/>
                  <a:pt x="68656" y="432891"/>
                  <a:pt x="67920" y="431520"/>
                </a:cubicBezTo>
                <a:cubicBezTo>
                  <a:pt x="66472" y="428891"/>
                  <a:pt x="65850" y="426338"/>
                  <a:pt x="65215" y="423684"/>
                </a:cubicBezTo>
                <a:cubicBezTo>
                  <a:pt x="64948" y="422604"/>
                  <a:pt x="64694" y="421525"/>
                  <a:pt x="64402" y="420432"/>
                </a:cubicBezTo>
                <a:cubicBezTo>
                  <a:pt x="60884" y="419162"/>
                  <a:pt x="56947" y="418477"/>
                  <a:pt x="53023" y="418451"/>
                </a:cubicBezTo>
                <a:cubicBezTo>
                  <a:pt x="49505" y="418438"/>
                  <a:pt x="46012" y="418934"/>
                  <a:pt x="42850" y="420051"/>
                </a:cubicBezTo>
                <a:moveTo>
                  <a:pt x="221666" y="113677"/>
                </a:moveTo>
                <a:lnTo>
                  <a:pt x="223304" y="119125"/>
                </a:lnTo>
                <a:cubicBezTo>
                  <a:pt x="222187" y="119633"/>
                  <a:pt x="220955" y="120281"/>
                  <a:pt x="219710" y="121004"/>
                </a:cubicBezTo>
                <a:lnTo>
                  <a:pt x="219850" y="118033"/>
                </a:lnTo>
                <a:lnTo>
                  <a:pt x="216243" y="111949"/>
                </a:lnTo>
                <a:lnTo>
                  <a:pt x="216002" y="112089"/>
                </a:lnTo>
                <a:cubicBezTo>
                  <a:pt x="216218" y="111238"/>
                  <a:pt x="216345" y="110171"/>
                  <a:pt x="216307" y="108838"/>
                </a:cubicBezTo>
                <a:cubicBezTo>
                  <a:pt x="217513" y="107581"/>
                  <a:pt x="218593" y="105612"/>
                  <a:pt x="218847" y="103085"/>
                </a:cubicBezTo>
                <a:cubicBezTo>
                  <a:pt x="219062" y="101015"/>
                  <a:pt x="218758" y="98551"/>
                  <a:pt x="217513" y="95795"/>
                </a:cubicBezTo>
                <a:cubicBezTo>
                  <a:pt x="217513" y="95782"/>
                  <a:pt x="217500" y="95757"/>
                  <a:pt x="217500" y="95757"/>
                </a:cubicBezTo>
                <a:cubicBezTo>
                  <a:pt x="217932" y="94868"/>
                  <a:pt x="218199" y="93839"/>
                  <a:pt x="218326" y="92671"/>
                </a:cubicBezTo>
                <a:cubicBezTo>
                  <a:pt x="218491" y="91286"/>
                  <a:pt x="218466" y="89699"/>
                  <a:pt x="218237" y="87997"/>
                </a:cubicBezTo>
                <a:cubicBezTo>
                  <a:pt x="217805" y="84581"/>
                  <a:pt x="217107" y="81292"/>
                  <a:pt x="216230" y="78205"/>
                </a:cubicBezTo>
                <a:cubicBezTo>
                  <a:pt x="215354" y="75107"/>
                  <a:pt x="214275" y="71335"/>
                  <a:pt x="212636" y="68541"/>
                </a:cubicBezTo>
                <a:cubicBezTo>
                  <a:pt x="209245" y="67804"/>
                  <a:pt x="205791" y="67271"/>
                  <a:pt x="202337" y="66941"/>
                </a:cubicBezTo>
                <a:cubicBezTo>
                  <a:pt x="198984" y="66636"/>
                  <a:pt x="195631" y="66534"/>
                  <a:pt x="192240" y="66522"/>
                </a:cubicBezTo>
                <a:cubicBezTo>
                  <a:pt x="189979" y="62203"/>
                  <a:pt x="188341" y="56426"/>
                  <a:pt x="183401" y="50063"/>
                </a:cubicBezTo>
                <a:cubicBezTo>
                  <a:pt x="183071" y="49720"/>
                  <a:pt x="182829" y="49289"/>
                  <a:pt x="182664" y="48743"/>
                </a:cubicBezTo>
                <a:lnTo>
                  <a:pt x="182690" y="48768"/>
                </a:lnTo>
                <a:lnTo>
                  <a:pt x="183160" y="48019"/>
                </a:lnTo>
                <a:lnTo>
                  <a:pt x="188760" y="38938"/>
                </a:lnTo>
                <a:lnTo>
                  <a:pt x="188900" y="38709"/>
                </a:lnTo>
                <a:lnTo>
                  <a:pt x="188862" y="38443"/>
                </a:lnTo>
                <a:cubicBezTo>
                  <a:pt x="188824" y="38074"/>
                  <a:pt x="188811" y="37694"/>
                  <a:pt x="188849" y="37236"/>
                </a:cubicBezTo>
                <a:cubicBezTo>
                  <a:pt x="188875" y="36792"/>
                  <a:pt x="188925" y="36322"/>
                  <a:pt x="189014" y="35865"/>
                </a:cubicBezTo>
                <a:lnTo>
                  <a:pt x="189395" y="33693"/>
                </a:lnTo>
                <a:lnTo>
                  <a:pt x="187706" y="35077"/>
                </a:lnTo>
                <a:cubicBezTo>
                  <a:pt x="187439" y="35293"/>
                  <a:pt x="187122" y="35458"/>
                  <a:pt x="186817" y="35496"/>
                </a:cubicBezTo>
                <a:cubicBezTo>
                  <a:pt x="186639" y="35522"/>
                  <a:pt x="186462" y="35496"/>
                  <a:pt x="186335" y="35420"/>
                </a:cubicBezTo>
                <a:cubicBezTo>
                  <a:pt x="186169" y="35319"/>
                  <a:pt x="186017" y="35128"/>
                  <a:pt x="185928" y="34798"/>
                </a:cubicBezTo>
                <a:cubicBezTo>
                  <a:pt x="185712" y="34112"/>
                  <a:pt x="185674" y="33045"/>
                  <a:pt x="185966" y="31394"/>
                </a:cubicBezTo>
                <a:lnTo>
                  <a:pt x="186411" y="28829"/>
                </a:lnTo>
                <a:lnTo>
                  <a:pt x="184582" y="30683"/>
                </a:lnTo>
                <a:cubicBezTo>
                  <a:pt x="183680" y="31585"/>
                  <a:pt x="182855" y="32106"/>
                  <a:pt x="182169" y="32220"/>
                </a:cubicBezTo>
                <a:cubicBezTo>
                  <a:pt x="181737" y="32309"/>
                  <a:pt x="181356" y="32220"/>
                  <a:pt x="181077" y="31991"/>
                </a:cubicBezTo>
                <a:cubicBezTo>
                  <a:pt x="180696" y="31699"/>
                  <a:pt x="180404" y="31216"/>
                  <a:pt x="180188" y="30531"/>
                </a:cubicBezTo>
                <a:cubicBezTo>
                  <a:pt x="179629" y="28854"/>
                  <a:pt x="179629" y="26149"/>
                  <a:pt x="180391" y="22644"/>
                </a:cubicBezTo>
                <a:lnTo>
                  <a:pt x="180556" y="21907"/>
                </a:lnTo>
                <a:lnTo>
                  <a:pt x="179832" y="21691"/>
                </a:lnTo>
                <a:cubicBezTo>
                  <a:pt x="179096" y="21476"/>
                  <a:pt x="178499" y="21145"/>
                  <a:pt x="178105" y="20701"/>
                </a:cubicBezTo>
                <a:cubicBezTo>
                  <a:pt x="177775" y="20358"/>
                  <a:pt x="177559" y="19952"/>
                  <a:pt x="177483" y="19482"/>
                </a:cubicBezTo>
                <a:cubicBezTo>
                  <a:pt x="177381" y="18974"/>
                  <a:pt x="177432" y="18377"/>
                  <a:pt x="177622" y="17678"/>
                </a:cubicBezTo>
                <a:cubicBezTo>
                  <a:pt x="178143" y="16027"/>
                  <a:pt x="179553" y="13945"/>
                  <a:pt x="182156" y="11455"/>
                </a:cubicBezTo>
                <a:cubicBezTo>
                  <a:pt x="186551" y="8560"/>
                  <a:pt x="190957" y="6705"/>
                  <a:pt x="194983" y="5042"/>
                </a:cubicBezTo>
                <a:cubicBezTo>
                  <a:pt x="195898" y="4648"/>
                  <a:pt x="196799" y="4254"/>
                  <a:pt x="197600" y="3912"/>
                </a:cubicBezTo>
                <a:cubicBezTo>
                  <a:pt x="204051" y="1130"/>
                  <a:pt x="209957" y="0"/>
                  <a:pt x="215164" y="1003"/>
                </a:cubicBezTo>
                <a:cubicBezTo>
                  <a:pt x="220282" y="2019"/>
                  <a:pt x="224765" y="5169"/>
                  <a:pt x="228435" y="10922"/>
                </a:cubicBezTo>
                <a:cubicBezTo>
                  <a:pt x="229007" y="12103"/>
                  <a:pt x="229743" y="12852"/>
                  <a:pt x="230581" y="13665"/>
                </a:cubicBezTo>
                <a:cubicBezTo>
                  <a:pt x="230912" y="13970"/>
                  <a:pt x="231254" y="14313"/>
                  <a:pt x="231623" y="14706"/>
                </a:cubicBezTo>
                <a:cubicBezTo>
                  <a:pt x="231877" y="14986"/>
                  <a:pt x="232118" y="15392"/>
                  <a:pt x="232397" y="15811"/>
                </a:cubicBezTo>
                <a:cubicBezTo>
                  <a:pt x="232855" y="16510"/>
                  <a:pt x="233325" y="17259"/>
                  <a:pt x="233960" y="17780"/>
                </a:cubicBezTo>
                <a:cubicBezTo>
                  <a:pt x="235331" y="19672"/>
                  <a:pt x="235674" y="21869"/>
                  <a:pt x="235458" y="24270"/>
                </a:cubicBezTo>
                <a:cubicBezTo>
                  <a:pt x="235230" y="26784"/>
                  <a:pt x="234417" y="29477"/>
                  <a:pt x="233490" y="32194"/>
                </a:cubicBezTo>
                <a:cubicBezTo>
                  <a:pt x="232029" y="34836"/>
                  <a:pt x="231750" y="36423"/>
                  <a:pt x="231369" y="38544"/>
                </a:cubicBezTo>
                <a:cubicBezTo>
                  <a:pt x="231178" y="39662"/>
                  <a:pt x="230950" y="40932"/>
                  <a:pt x="230505" y="42608"/>
                </a:cubicBezTo>
                <a:cubicBezTo>
                  <a:pt x="229883" y="44920"/>
                  <a:pt x="228740" y="46787"/>
                  <a:pt x="227318" y="48146"/>
                </a:cubicBezTo>
                <a:cubicBezTo>
                  <a:pt x="225857" y="49568"/>
                  <a:pt x="224079" y="50508"/>
                  <a:pt x="222263" y="50978"/>
                </a:cubicBezTo>
                <a:cubicBezTo>
                  <a:pt x="220434" y="51448"/>
                  <a:pt x="218554" y="51448"/>
                  <a:pt x="216865" y="50978"/>
                </a:cubicBezTo>
                <a:cubicBezTo>
                  <a:pt x="215456" y="50609"/>
                  <a:pt x="214160" y="49898"/>
                  <a:pt x="213157" y="48870"/>
                </a:cubicBezTo>
                <a:lnTo>
                  <a:pt x="212039" y="47714"/>
                </a:lnTo>
                <a:lnTo>
                  <a:pt x="211760" y="49314"/>
                </a:lnTo>
                <a:cubicBezTo>
                  <a:pt x="211404" y="51371"/>
                  <a:pt x="209423" y="52019"/>
                  <a:pt x="207772" y="52540"/>
                </a:cubicBezTo>
                <a:cubicBezTo>
                  <a:pt x="206096" y="53073"/>
                  <a:pt x="204673" y="53530"/>
                  <a:pt x="204572" y="55093"/>
                </a:cubicBezTo>
                <a:cubicBezTo>
                  <a:pt x="204546" y="55423"/>
                  <a:pt x="204521" y="55550"/>
                  <a:pt x="204521" y="55639"/>
                </a:cubicBezTo>
                <a:cubicBezTo>
                  <a:pt x="204343" y="57251"/>
                  <a:pt x="204216" y="58356"/>
                  <a:pt x="206566" y="60642"/>
                </a:cubicBezTo>
                <a:lnTo>
                  <a:pt x="206617" y="60693"/>
                </a:lnTo>
                <a:lnTo>
                  <a:pt x="206629" y="60693"/>
                </a:lnTo>
                <a:cubicBezTo>
                  <a:pt x="209068" y="62610"/>
                  <a:pt x="211290" y="64528"/>
                  <a:pt x="213309" y="66433"/>
                </a:cubicBezTo>
                <a:cubicBezTo>
                  <a:pt x="217793" y="75145"/>
                  <a:pt x="221793" y="83984"/>
                  <a:pt x="220891" y="94169"/>
                </a:cubicBezTo>
                <a:cubicBezTo>
                  <a:pt x="222187" y="93915"/>
                  <a:pt x="226314" y="95516"/>
                  <a:pt x="228308" y="96468"/>
                </a:cubicBezTo>
                <a:cubicBezTo>
                  <a:pt x="228257" y="96862"/>
                  <a:pt x="228219" y="97230"/>
                  <a:pt x="228168" y="97624"/>
                </a:cubicBezTo>
                <a:cubicBezTo>
                  <a:pt x="228130" y="97598"/>
                  <a:pt x="228092" y="97598"/>
                  <a:pt x="228079" y="97586"/>
                </a:cubicBezTo>
                <a:cubicBezTo>
                  <a:pt x="226644" y="96836"/>
                  <a:pt x="222707" y="96354"/>
                  <a:pt x="220650" y="97001"/>
                </a:cubicBezTo>
                <a:cubicBezTo>
                  <a:pt x="221806" y="97865"/>
                  <a:pt x="223533" y="98399"/>
                  <a:pt x="225032" y="98868"/>
                </a:cubicBezTo>
                <a:cubicBezTo>
                  <a:pt x="219050" y="101408"/>
                  <a:pt x="219532" y="104952"/>
                  <a:pt x="219659" y="107974"/>
                </a:cubicBezTo>
                <a:lnTo>
                  <a:pt x="226492" y="102551"/>
                </a:lnTo>
                <a:close/>
                <a:moveTo>
                  <a:pt x="307543" y="187845"/>
                </a:moveTo>
                <a:cubicBezTo>
                  <a:pt x="306642" y="183717"/>
                  <a:pt x="305969" y="179552"/>
                  <a:pt x="305270" y="175373"/>
                </a:cubicBezTo>
                <a:cubicBezTo>
                  <a:pt x="304724" y="172020"/>
                  <a:pt x="304178" y="168668"/>
                  <a:pt x="303505" y="165251"/>
                </a:cubicBezTo>
                <a:lnTo>
                  <a:pt x="303492" y="165188"/>
                </a:lnTo>
                <a:lnTo>
                  <a:pt x="301498" y="147890"/>
                </a:lnTo>
                <a:lnTo>
                  <a:pt x="301498" y="147878"/>
                </a:lnTo>
                <a:cubicBezTo>
                  <a:pt x="300914" y="142366"/>
                  <a:pt x="300431" y="136676"/>
                  <a:pt x="300990" y="131088"/>
                </a:cubicBezTo>
                <a:cubicBezTo>
                  <a:pt x="301562" y="125450"/>
                  <a:pt x="303175" y="119900"/>
                  <a:pt x="306743" y="114743"/>
                </a:cubicBezTo>
                <a:lnTo>
                  <a:pt x="307302" y="113956"/>
                </a:lnTo>
                <a:lnTo>
                  <a:pt x="307988" y="114604"/>
                </a:lnTo>
                <a:cubicBezTo>
                  <a:pt x="311277" y="117703"/>
                  <a:pt x="314592" y="120687"/>
                  <a:pt x="318351" y="123291"/>
                </a:cubicBezTo>
                <a:cubicBezTo>
                  <a:pt x="322110" y="125881"/>
                  <a:pt x="326327" y="128116"/>
                  <a:pt x="331445" y="129717"/>
                </a:cubicBezTo>
                <a:lnTo>
                  <a:pt x="331800" y="129831"/>
                </a:lnTo>
                <a:lnTo>
                  <a:pt x="331940" y="130174"/>
                </a:lnTo>
                <a:lnTo>
                  <a:pt x="337935" y="143814"/>
                </a:lnTo>
                <a:lnTo>
                  <a:pt x="338011" y="144017"/>
                </a:lnTo>
                <a:lnTo>
                  <a:pt x="337985" y="144207"/>
                </a:lnTo>
                <a:cubicBezTo>
                  <a:pt x="337896" y="145528"/>
                  <a:pt x="338062" y="146811"/>
                  <a:pt x="338201" y="148055"/>
                </a:cubicBezTo>
                <a:cubicBezTo>
                  <a:pt x="338328" y="149071"/>
                  <a:pt x="338455" y="150049"/>
                  <a:pt x="338442" y="151002"/>
                </a:cubicBezTo>
                <a:cubicBezTo>
                  <a:pt x="338442" y="151510"/>
                  <a:pt x="338417" y="152005"/>
                  <a:pt x="338404" y="152475"/>
                </a:cubicBezTo>
                <a:cubicBezTo>
                  <a:pt x="338328" y="155968"/>
                  <a:pt x="338277" y="158863"/>
                  <a:pt x="338887" y="160108"/>
                </a:cubicBezTo>
                <a:cubicBezTo>
                  <a:pt x="339001" y="160324"/>
                  <a:pt x="339166" y="160463"/>
                  <a:pt x="339370" y="160501"/>
                </a:cubicBezTo>
                <a:cubicBezTo>
                  <a:pt x="339687" y="160552"/>
                  <a:pt x="340094" y="160476"/>
                  <a:pt x="340589" y="160324"/>
                </a:cubicBezTo>
                <a:lnTo>
                  <a:pt x="340665" y="160298"/>
                </a:lnTo>
                <a:cubicBezTo>
                  <a:pt x="340690" y="159981"/>
                  <a:pt x="340640" y="159511"/>
                  <a:pt x="340589" y="158939"/>
                </a:cubicBezTo>
                <a:cubicBezTo>
                  <a:pt x="340525" y="158254"/>
                  <a:pt x="340436" y="157441"/>
                  <a:pt x="340436" y="156590"/>
                </a:cubicBezTo>
                <a:cubicBezTo>
                  <a:pt x="340424" y="155625"/>
                  <a:pt x="340563" y="154545"/>
                  <a:pt x="340728" y="153364"/>
                </a:cubicBezTo>
                <a:cubicBezTo>
                  <a:pt x="340906" y="152005"/>
                  <a:pt x="341109" y="150494"/>
                  <a:pt x="341084" y="148843"/>
                </a:cubicBezTo>
                <a:lnTo>
                  <a:pt x="341071" y="148525"/>
                </a:lnTo>
                <a:lnTo>
                  <a:pt x="341287" y="148309"/>
                </a:lnTo>
                <a:cubicBezTo>
                  <a:pt x="341579" y="147941"/>
                  <a:pt x="341871" y="147675"/>
                  <a:pt x="342189" y="147497"/>
                </a:cubicBezTo>
                <a:cubicBezTo>
                  <a:pt x="342557" y="147281"/>
                  <a:pt x="342938" y="147230"/>
                  <a:pt x="343307" y="147319"/>
                </a:cubicBezTo>
                <a:cubicBezTo>
                  <a:pt x="343675" y="147408"/>
                  <a:pt x="344018" y="147624"/>
                  <a:pt x="344272" y="148017"/>
                </a:cubicBezTo>
                <a:cubicBezTo>
                  <a:pt x="344500" y="148348"/>
                  <a:pt x="344678" y="148830"/>
                  <a:pt x="344831" y="149440"/>
                </a:cubicBezTo>
                <a:lnTo>
                  <a:pt x="344843" y="149541"/>
                </a:lnTo>
                <a:lnTo>
                  <a:pt x="344843" y="149643"/>
                </a:lnTo>
                <a:cubicBezTo>
                  <a:pt x="344793" y="151802"/>
                  <a:pt x="345059" y="153745"/>
                  <a:pt x="345300" y="155688"/>
                </a:cubicBezTo>
                <a:cubicBezTo>
                  <a:pt x="345567" y="157606"/>
                  <a:pt x="345821" y="159524"/>
                  <a:pt x="345783" y="161670"/>
                </a:cubicBezTo>
                <a:cubicBezTo>
                  <a:pt x="346862" y="162445"/>
                  <a:pt x="350926" y="161568"/>
                  <a:pt x="355155" y="160654"/>
                </a:cubicBezTo>
                <a:cubicBezTo>
                  <a:pt x="357809" y="160082"/>
                  <a:pt x="360539" y="159498"/>
                  <a:pt x="362775" y="159295"/>
                </a:cubicBezTo>
                <a:cubicBezTo>
                  <a:pt x="364197" y="158114"/>
                  <a:pt x="365848" y="156044"/>
                  <a:pt x="366953" y="153923"/>
                </a:cubicBezTo>
                <a:cubicBezTo>
                  <a:pt x="367829" y="152208"/>
                  <a:pt x="368337" y="150519"/>
                  <a:pt x="367956" y="149376"/>
                </a:cubicBezTo>
                <a:lnTo>
                  <a:pt x="367918" y="149275"/>
                </a:lnTo>
                <a:cubicBezTo>
                  <a:pt x="366966" y="144169"/>
                  <a:pt x="366775" y="139089"/>
                  <a:pt x="366559" y="133933"/>
                </a:cubicBezTo>
                <a:cubicBezTo>
                  <a:pt x="366445" y="130403"/>
                  <a:pt x="366305" y="126834"/>
                  <a:pt x="365924" y="123265"/>
                </a:cubicBezTo>
                <a:cubicBezTo>
                  <a:pt x="365810" y="122313"/>
                  <a:pt x="365708" y="121246"/>
                  <a:pt x="365581" y="120154"/>
                </a:cubicBezTo>
                <a:cubicBezTo>
                  <a:pt x="364680" y="111962"/>
                  <a:pt x="363651" y="102793"/>
                  <a:pt x="364959" y="92176"/>
                </a:cubicBezTo>
                <a:lnTo>
                  <a:pt x="365112" y="90893"/>
                </a:lnTo>
                <a:lnTo>
                  <a:pt x="366204" y="91591"/>
                </a:lnTo>
                <a:cubicBezTo>
                  <a:pt x="367118" y="92176"/>
                  <a:pt x="367817" y="92582"/>
                  <a:pt x="368515" y="92874"/>
                </a:cubicBezTo>
                <a:cubicBezTo>
                  <a:pt x="368934" y="93052"/>
                  <a:pt x="369404" y="93204"/>
                  <a:pt x="369963" y="93319"/>
                </a:cubicBezTo>
                <a:cubicBezTo>
                  <a:pt x="369341" y="90626"/>
                  <a:pt x="369137" y="87819"/>
                  <a:pt x="368947" y="84962"/>
                </a:cubicBezTo>
                <a:cubicBezTo>
                  <a:pt x="368731" y="82003"/>
                  <a:pt x="368528" y="78993"/>
                  <a:pt x="367842" y="76123"/>
                </a:cubicBezTo>
                <a:cubicBezTo>
                  <a:pt x="367829" y="76110"/>
                  <a:pt x="367791" y="76097"/>
                  <a:pt x="367779" y="76072"/>
                </a:cubicBezTo>
                <a:lnTo>
                  <a:pt x="367309" y="75767"/>
                </a:lnTo>
                <a:lnTo>
                  <a:pt x="367436" y="75208"/>
                </a:lnTo>
                <a:cubicBezTo>
                  <a:pt x="367842" y="73430"/>
                  <a:pt x="369747" y="72389"/>
                  <a:pt x="371639" y="71335"/>
                </a:cubicBezTo>
                <a:cubicBezTo>
                  <a:pt x="372096" y="71068"/>
                  <a:pt x="372554" y="70814"/>
                  <a:pt x="372973" y="70560"/>
                </a:cubicBezTo>
                <a:cubicBezTo>
                  <a:pt x="370966" y="69671"/>
                  <a:pt x="369010" y="68871"/>
                  <a:pt x="367105" y="68312"/>
                </a:cubicBezTo>
                <a:cubicBezTo>
                  <a:pt x="364807" y="67639"/>
                  <a:pt x="362559" y="67296"/>
                  <a:pt x="360374" y="67550"/>
                </a:cubicBezTo>
                <a:lnTo>
                  <a:pt x="359866" y="67601"/>
                </a:lnTo>
                <a:lnTo>
                  <a:pt x="359612" y="67182"/>
                </a:lnTo>
                <a:cubicBezTo>
                  <a:pt x="357415" y="65315"/>
                  <a:pt x="355256" y="63880"/>
                  <a:pt x="353148" y="63105"/>
                </a:cubicBezTo>
                <a:cubicBezTo>
                  <a:pt x="351116" y="62356"/>
                  <a:pt x="349110" y="62229"/>
                  <a:pt x="347192" y="63004"/>
                </a:cubicBezTo>
                <a:lnTo>
                  <a:pt x="344932" y="63893"/>
                </a:lnTo>
                <a:lnTo>
                  <a:pt x="346189" y="61823"/>
                </a:lnTo>
                <a:lnTo>
                  <a:pt x="346177" y="61811"/>
                </a:lnTo>
                <a:cubicBezTo>
                  <a:pt x="346177" y="61823"/>
                  <a:pt x="346177" y="61823"/>
                  <a:pt x="346177" y="61811"/>
                </a:cubicBezTo>
                <a:cubicBezTo>
                  <a:pt x="346201" y="61697"/>
                  <a:pt x="346239" y="61582"/>
                  <a:pt x="346303" y="61481"/>
                </a:cubicBezTo>
                <a:cubicBezTo>
                  <a:pt x="346836" y="60592"/>
                  <a:pt x="347344" y="59715"/>
                  <a:pt x="347839" y="58839"/>
                </a:cubicBezTo>
                <a:cubicBezTo>
                  <a:pt x="349211" y="56464"/>
                  <a:pt x="350545" y="54115"/>
                  <a:pt x="352678" y="51524"/>
                </a:cubicBezTo>
                <a:cubicBezTo>
                  <a:pt x="350824" y="51549"/>
                  <a:pt x="348995" y="51625"/>
                  <a:pt x="347204" y="51727"/>
                </a:cubicBezTo>
                <a:cubicBezTo>
                  <a:pt x="346950" y="51740"/>
                  <a:pt x="314655" y="54165"/>
                  <a:pt x="314389" y="54191"/>
                </a:cubicBezTo>
                <a:cubicBezTo>
                  <a:pt x="308483" y="54851"/>
                  <a:pt x="304140" y="56159"/>
                  <a:pt x="302324" y="56871"/>
                </a:cubicBezTo>
                <a:cubicBezTo>
                  <a:pt x="294767" y="59830"/>
                  <a:pt x="288239" y="62470"/>
                  <a:pt x="284099" y="68122"/>
                </a:cubicBezTo>
                <a:cubicBezTo>
                  <a:pt x="265176" y="93966"/>
                  <a:pt x="279172" y="86029"/>
                  <a:pt x="258953" y="97903"/>
                </a:cubicBezTo>
                <a:cubicBezTo>
                  <a:pt x="255181" y="100113"/>
                  <a:pt x="253797" y="102259"/>
                  <a:pt x="252781" y="105028"/>
                </a:cubicBezTo>
                <a:cubicBezTo>
                  <a:pt x="251473" y="107327"/>
                  <a:pt x="246723" y="116471"/>
                  <a:pt x="245199" y="131888"/>
                </a:cubicBezTo>
                <a:cubicBezTo>
                  <a:pt x="245212" y="135444"/>
                  <a:pt x="245364" y="138861"/>
                  <a:pt x="244323" y="142264"/>
                </a:cubicBezTo>
                <a:cubicBezTo>
                  <a:pt x="243345" y="144842"/>
                  <a:pt x="242024" y="146608"/>
                  <a:pt x="239827" y="148271"/>
                </a:cubicBezTo>
                <a:lnTo>
                  <a:pt x="239344" y="148576"/>
                </a:lnTo>
                <a:lnTo>
                  <a:pt x="239344" y="148563"/>
                </a:lnTo>
                <a:cubicBezTo>
                  <a:pt x="238722" y="145935"/>
                  <a:pt x="237617" y="143407"/>
                  <a:pt x="237503" y="140677"/>
                </a:cubicBezTo>
                <a:lnTo>
                  <a:pt x="237516" y="140004"/>
                </a:lnTo>
                <a:lnTo>
                  <a:pt x="237604" y="139305"/>
                </a:lnTo>
                <a:lnTo>
                  <a:pt x="238709" y="133539"/>
                </a:lnTo>
                <a:lnTo>
                  <a:pt x="236398" y="139445"/>
                </a:lnTo>
                <a:lnTo>
                  <a:pt x="235928" y="140537"/>
                </a:lnTo>
                <a:cubicBezTo>
                  <a:pt x="233782" y="145401"/>
                  <a:pt x="230835" y="150176"/>
                  <a:pt x="226060" y="152843"/>
                </a:cubicBezTo>
                <a:lnTo>
                  <a:pt x="226047" y="152843"/>
                </a:lnTo>
                <a:cubicBezTo>
                  <a:pt x="226009" y="152856"/>
                  <a:pt x="225997" y="152882"/>
                  <a:pt x="225959" y="152894"/>
                </a:cubicBezTo>
                <a:cubicBezTo>
                  <a:pt x="226403" y="152780"/>
                  <a:pt x="226797" y="152754"/>
                  <a:pt x="227241" y="152602"/>
                </a:cubicBezTo>
                <a:cubicBezTo>
                  <a:pt x="226124" y="161695"/>
                  <a:pt x="229616" y="170700"/>
                  <a:pt x="236004" y="182307"/>
                </a:cubicBezTo>
                <a:cubicBezTo>
                  <a:pt x="237859" y="186524"/>
                  <a:pt x="239827" y="190766"/>
                  <a:pt x="241770" y="194982"/>
                </a:cubicBezTo>
                <a:lnTo>
                  <a:pt x="241846" y="194969"/>
                </a:lnTo>
                <a:cubicBezTo>
                  <a:pt x="251714" y="191972"/>
                  <a:pt x="261100" y="190727"/>
                  <a:pt x="270091" y="190931"/>
                </a:cubicBezTo>
                <a:cubicBezTo>
                  <a:pt x="278905" y="191121"/>
                  <a:pt x="287350" y="192683"/>
                  <a:pt x="295491" y="195325"/>
                </a:cubicBezTo>
                <a:cubicBezTo>
                  <a:pt x="296532" y="193204"/>
                  <a:pt x="298006" y="191909"/>
                  <a:pt x="299695" y="191820"/>
                </a:cubicBezTo>
                <a:lnTo>
                  <a:pt x="299860" y="191820"/>
                </a:lnTo>
                <a:cubicBezTo>
                  <a:pt x="301155" y="191820"/>
                  <a:pt x="302374" y="192556"/>
                  <a:pt x="303454" y="193814"/>
                </a:cubicBezTo>
                <a:cubicBezTo>
                  <a:pt x="304038" y="192391"/>
                  <a:pt x="304800" y="191159"/>
                  <a:pt x="305676" y="190016"/>
                </a:cubicBezTo>
                <a:cubicBezTo>
                  <a:pt x="306261" y="189242"/>
                  <a:pt x="306870" y="188530"/>
                  <a:pt x="307531" y="187845"/>
                </a:cubicBezTo>
                <a:close/>
                <a:moveTo>
                  <a:pt x="305067" y="216178"/>
                </a:moveTo>
                <a:cubicBezTo>
                  <a:pt x="305232" y="225056"/>
                  <a:pt x="305346" y="233958"/>
                  <a:pt x="304902" y="242912"/>
                </a:cubicBezTo>
                <a:cubicBezTo>
                  <a:pt x="304457" y="251700"/>
                  <a:pt x="303505" y="260539"/>
                  <a:pt x="301524" y="269518"/>
                </a:cubicBezTo>
                <a:cubicBezTo>
                  <a:pt x="309169" y="264654"/>
                  <a:pt x="310668" y="253834"/>
                  <a:pt x="312153" y="242988"/>
                </a:cubicBezTo>
                <a:cubicBezTo>
                  <a:pt x="312242" y="242480"/>
                  <a:pt x="312306" y="241997"/>
                  <a:pt x="312357" y="241553"/>
                </a:cubicBezTo>
                <a:lnTo>
                  <a:pt x="312242" y="241591"/>
                </a:lnTo>
                <a:lnTo>
                  <a:pt x="312471" y="240448"/>
                </a:lnTo>
                <a:cubicBezTo>
                  <a:pt x="313932" y="233285"/>
                  <a:pt x="314376" y="226110"/>
                  <a:pt x="313868" y="218668"/>
                </a:cubicBezTo>
                <a:cubicBezTo>
                  <a:pt x="313360" y="211238"/>
                  <a:pt x="311899" y="203618"/>
                  <a:pt x="309499" y="195604"/>
                </a:cubicBezTo>
                <a:cubicBezTo>
                  <a:pt x="309359" y="195096"/>
                  <a:pt x="309207" y="194588"/>
                  <a:pt x="309067" y="194093"/>
                </a:cubicBezTo>
                <a:cubicBezTo>
                  <a:pt x="308978" y="194372"/>
                  <a:pt x="308877" y="194626"/>
                  <a:pt x="308801" y="194906"/>
                </a:cubicBezTo>
                <a:cubicBezTo>
                  <a:pt x="308089" y="197141"/>
                  <a:pt x="307442" y="199465"/>
                  <a:pt x="306820" y="201891"/>
                </a:cubicBezTo>
                <a:lnTo>
                  <a:pt x="306731" y="201865"/>
                </a:lnTo>
                <a:cubicBezTo>
                  <a:pt x="306947" y="203008"/>
                  <a:pt x="307074" y="204202"/>
                  <a:pt x="307124" y="205447"/>
                </a:cubicBezTo>
                <a:cubicBezTo>
                  <a:pt x="307137" y="205853"/>
                  <a:pt x="307162" y="206285"/>
                  <a:pt x="307162" y="206691"/>
                </a:cubicBezTo>
                <a:cubicBezTo>
                  <a:pt x="307162" y="210044"/>
                  <a:pt x="306553" y="213067"/>
                  <a:pt x="305537" y="215264"/>
                </a:cubicBezTo>
                <a:cubicBezTo>
                  <a:pt x="305397" y="215581"/>
                  <a:pt x="305232" y="215886"/>
                  <a:pt x="305067" y="216178"/>
                </a:cubicBezTo>
                <a:moveTo>
                  <a:pt x="226632" y="260019"/>
                </a:moveTo>
                <a:cubicBezTo>
                  <a:pt x="227381" y="263981"/>
                  <a:pt x="228029" y="267956"/>
                  <a:pt x="228689" y="271957"/>
                </a:cubicBezTo>
                <a:cubicBezTo>
                  <a:pt x="229311" y="275856"/>
                  <a:pt x="229959" y="279754"/>
                  <a:pt x="230683" y="283577"/>
                </a:cubicBezTo>
                <a:cubicBezTo>
                  <a:pt x="233782" y="289572"/>
                  <a:pt x="237122" y="295579"/>
                  <a:pt x="240487" y="301573"/>
                </a:cubicBezTo>
                <a:cubicBezTo>
                  <a:pt x="237617" y="293521"/>
                  <a:pt x="234823" y="285508"/>
                  <a:pt x="232144" y="277341"/>
                </a:cubicBezTo>
                <a:cubicBezTo>
                  <a:pt x="230264" y="271665"/>
                  <a:pt x="228422" y="265911"/>
                  <a:pt x="226632" y="260019"/>
                </a:cubicBezTo>
                <a:moveTo>
                  <a:pt x="225006" y="243674"/>
                </a:moveTo>
                <a:cubicBezTo>
                  <a:pt x="225070" y="245680"/>
                  <a:pt x="225032" y="247738"/>
                  <a:pt x="224930" y="249821"/>
                </a:cubicBezTo>
                <a:cubicBezTo>
                  <a:pt x="227648" y="259180"/>
                  <a:pt x="230442" y="268147"/>
                  <a:pt x="233337" y="276948"/>
                </a:cubicBezTo>
                <a:cubicBezTo>
                  <a:pt x="236258" y="285749"/>
                  <a:pt x="239281" y="294385"/>
                  <a:pt x="242392" y="303084"/>
                </a:cubicBezTo>
                <a:lnTo>
                  <a:pt x="244120" y="302957"/>
                </a:lnTo>
                <a:lnTo>
                  <a:pt x="244221" y="302945"/>
                </a:lnTo>
                <a:cubicBezTo>
                  <a:pt x="240462" y="292416"/>
                  <a:pt x="236804" y="281952"/>
                  <a:pt x="233312" y="271195"/>
                </a:cubicBezTo>
                <a:cubicBezTo>
                  <a:pt x="230404" y="262279"/>
                  <a:pt x="227648" y="253173"/>
                  <a:pt x="225006" y="243674"/>
                </a:cubicBezTo>
                <a:moveTo>
                  <a:pt x="250965" y="320725"/>
                </a:moveTo>
                <a:cubicBezTo>
                  <a:pt x="253886" y="324954"/>
                  <a:pt x="256566" y="329221"/>
                  <a:pt x="259245" y="333475"/>
                </a:cubicBezTo>
                <a:cubicBezTo>
                  <a:pt x="261988" y="337832"/>
                  <a:pt x="264719" y="342175"/>
                  <a:pt x="267767" y="346582"/>
                </a:cubicBezTo>
                <a:lnTo>
                  <a:pt x="267919" y="346785"/>
                </a:lnTo>
                <a:lnTo>
                  <a:pt x="267919" y="347039"/>
                </a:lnTo>
                <a:cubicBezTo>
                  <a:pt x="267983" y="349986"/>
                  <a:pt x="268262" y="352881"/>
                  <a:pt x="269075" y="355612"/>
                </a:cubicBezTo>
                <a:cubicBezTo>
                  <a:pt x="269875" y="358304"/>
                  <a:pt x="271196" y="360844"/>
                  <a:pt x="273355" y="363130"/>
                </a:cubicBezTo>
                <a:cubicBezTo>
                  <a:pt x="283109" y="372655"/>
                  <a:pt x="286322" y="386447"/>
                  <a:pt x="289522" y="400227"/>
                </a:cubicBezTo>
                <a:cubicBezTo>
                  <a:pt x="290144" y="402945"/>
                  <a:pt x="290792" y="405662"/>
                  <a:pt x="291478" y="408393"/>
                </a:cubicBezTo>
                <a:lnTo>
                  <a:pt x="291516" y="408583"/>
                </a:lnTo>
                <a:lnTo>
                  <a:pt x="291478" y="408786"/>
                </a:lnTo>
                <a:cubicBezTo>
                  <a:pt x="291440" y="408939"/>
                  <a:pt x="291402" y="409079"/>
                  <a:pt x="291376" y="409218"/>
                </a:cubicBezTo>
                <a:cubicBezTo>
                  <a:pt x="290398" y="413346"/>
                  <a:pt x="289497" y="417092"/>
                  <a:pt x="289586" y="419861"/>
                </a:cubicBezTo>
                <a:cubicBezTo>
                  <a:pt x="289675" y="423493"/>
                  <a:pt x="289954" y="425893"/>
                  <a:pt x="290411" y="427125"/>
                </a:cubicBezTo>
                <a:cubicBezTo>
                  <a:pt x="290487" y="427367"/>
                  <a:pt x="290576" y="427532"/>
                  <a:pt x="290640" y="427621"/>
                </a:cubicBezTo>
                <a:cubicBezTo>
                  <a:pt x="290817" y="427494"/>
                  <a:pt x="291033" y="427227"/>
                  <a:pt x="291287" y="426846"/>
                </a:cubicBezTo>
                <a:cubicBezTo>
                  <a:pt x="291427" y="426490"/>
                  <a:pt x="291453" y="425830"/>
                  <a:pt x="291491" y="425195"/>
                </a:cubicBezTo>
                <a:cubicBezTo>
                  <a:pt x="291516" y="424382"/>
                  <a:pt x="291554" y="423544"/>
                  <a:pt x="291833" y="422922"/>
                </a:cubicBezTo>
                <a:lnTo>
                  <a:pt x="293942" y="418210"/>
                </a:lnTo>
                <a:lnTo>
                  <a:pt x="293396" y="423315"/>
                </a:lnTo>
                <a:cubicBezTo>
                  <a:pt x="293218" y="425093"/>
                  <a:pt x="293345" y="426490"/>
                  <a:pt x="293650" y="427303"/>
                </a:cubicBezTo>
                <a:cubicBezTo>
                  <a:pt x="293764" y="427544"/>
                  <a:pt x="293827" y="427709"/>
                  <a:pt x="293916" y="427786"/>
                </a:cubicBezTo>
                <a:cubicBezTo>
                  <a:pt x="293967" y="427773"/>
                  <a:pt x="294018" y="427722"/>
                  <a:pt x="294069" y="427659"/>
                </a:cubicBezTo>
                <a:lnTo>
                  <a:pt x="294310" y="427392"/>
                </a:lnTo>
                <a:lnTo>
                  <a:pt x="294666" y="427392"/>
                </a:lnTo>
                <a:cubicBezTo>
                  <a:pt x="294831" y="427392"/>
                  <a:pt x="294920" y="427354"/>
                  <a:pt x="294983" y="427265"/>
                </a:cubicBezTo>
                <a:cubicBezTo>
                  <a:pt x="295097" y="427087"/>
                  <a:pt x="295136" y="426782"/>
                  <a:pt x="295186" y="426452"/>
                </a:cubicBezTo>
                <a:lnTo>
                  <a:pt x="295453" y="424420"/>
                </a:lnTo>
                <a:lnTo>
                  <a:pt x="296659" y="426059"/>
                </a:lnTo>
                <a:cubicBezTo>
                  <a:pt x="298158" y="428116"/>
                  <a:pt x="299199" y="430313"/>
                  <a:pt x="299784" y="432675"/>
                </a:cubicBezTo>
                <a:lnTo>
                  <a:pt x="299974" y="433463"/>
                </a:lnTo>
                <a:lnTo>
                  <a:pt x="299174" y="433653"/>
                </a:lnTo>
                <a:cubicBezTo>
                  <a:pt x="296050" y="434453"/>
                  <a:pt x="296558" y="439266"/>
                  <a:pt x="297028" y="443737"/>
                </a:cubicBezTo>
                <a:cubicBezTo>
                  <a:pt x="297066" y="443940"/>
                  <a:pt x="297079" y="444156"/>
                  <a:pt x="297091" y="444397"/>
                </a:cubicBezTo>
                <a:cubicBezTo>
                  <a:pt x="298501" y="445375"/>
                  <a:pt x="300076" y="446264"/>
                  <a:pt x="301930" y="447026"/>
                </a:cubicBezTo>
                <a:cubicBezTo>
                  <a:pt x="303860" y="447826"/>
                  <a:pt x="306083" y="448487"/>
                  <a:pt x="308623" y="448995"/>
                </a:cubicBezTo>
                <a:lnTo>
                  <a:pt x="317411" y="447039"/>
                </a:lnTo>
                <a:lnTo>
                  <a:pt x="317564" y="447013"/>
                </a:lnTo>
                <a:lnTo>
                  <a:pt x="317691" y="447026"/>
                </a:lnTo>
                <a:lnTo>
                  <a:pt x="322758" y="447661"/>
                </a:lnTo>
                <a:lnTo>
                  <a:pt x="328003" y="444893"/>
                </a:lnTo>
                <a:cubicBezTo>
                  <a:pt x="326339" y="442530"/>
                  <a:pt x="324803" y="440016"/>
                  <a:pt x="323355" y="437425"/>
                </a:cubicBezTo>
                <a:cubicBezTo>
                  <a:pt x="321844" y="434695"/>
                  <a:pt x="320434" y="431900"/>
                  <a:pt x="319062" y="429043"/>
                </a:cubicBezTo>
                <a:cubicBezTo>
                  <a:pt x="318122" y="428979"/>
                  <a:pt x="317386" y="428421"/>
                  <a:pt x="316751" y="427481"/>
                </a:cubicBezTo>
                <a:cubicBezTo>
                  <a:pt x="316154" y="426566"/>
                  <a:pt x="315633" y="425258"/>
                  <a:pt x="315024" y="423671"/>
                </a:cubicBezTo>
                <a:cubicBezTo>
                  <a:pt x="313830" y="422426"/>
                  <a:pt x="312585" y="420991"/>
                  <a:pt x="311341" y="419556"/>
                </a:cubicBezTo>
                <a:cubicBezTo>
                  <a:pt x="309728" y="417689"/>
                  <a:pt x="308089" y="415822"/>
                  <a:pt x="306731" y="414489"/>
                </a:cubicBezTo>
                <a:lnTo>
                  <a:pt x="306566" y="414336"/>
                </a:lnTo>
                <a:lnTo>
                  <a:pt x="306502" y="414146"/>
                </a:lnTo>
                <a:lnTo>
                  <a:pt x="303213" y="402881"/>
                </a:lnTo>
                <a:cubicBezTo>
                  <a:pt x="298006" y="389724"/>
                  <a:pt x="296494" y="378192"/>
                  <a:pt x="294983" y="366623"/>
                </a:cubicBezTo>
                <a:cubicBezTo>
                  <a:pt x="294729" y="364743"/>
                  <a:pt x="294488" y="362851"/>
                  <a:pt x="294196" y="360793"/>
                </a:cubicBezTo>
                <a:lnTo>
                  <a:pt x="294170" y="360666"/>
                </a:lnTo>
                <a:lnTo>
                  <a:pt x="294208" y="360514"/>
                </a:lnTo>
                <a:cubicBezTo>
                  <a:pt x="294970" y="357148"/>
                  <a:pt x="295313" y="353923"/>
                  <a:pt x="295161" y="350938"/>
                </a:cubicBezTo>
                <a:cubicBezTo>
                  <a:pt x="295047" y="347979"/>
                  <a:pt x="294437" y="345236"/>
                  <a:pt x="293281" y="342772"/>
                </a:cubicBezTo>
                <a:cubicBezTo>
                  <a:pt x="291681" y="339610"/>
                  <a:pt x="290221" y="336346"/>
                  <a:pt x="289065" y="332942"/>
                </a:cubicBezTo>
                <a:cubicBezTo>
                  <a:pt x="287922" y="329551"/>
                  <a:pt x="287033" y="326008"/>
                  <a:pt x="286563" y="322261"/>
                </a:cubicBezTo>
                <a:lnTo>
                  <a:pt x="276949" y="289051"/>
                </a:lnTo>
                <a:cubicBezTo>
                  <a:pt x="276403" y="287197"/>
                  <a:pt x="275260" y="283577"/>
                  <a:pt x="275260" y="281571"/>
                </a:cubicBezTo>
                <a:cubicBezTo>
                  <a:pt x="275260" y="279882"/>
                  <a:pt x="273558" y="273722"/>
                  <a:pt x="274828" y="271804"/>
                </a:cubicBezTo>
                <a:cubicBezTo>
                  <a:pt x="276098" y="273697"/>
                  <a:pt x="276047" y="276414"/>
                  <a:pt x="276047" y="278535"/>
                </a:cubicBezTo>
                <a:cubicBezTo>
                  <a:pt x="276047" y="282041"/>
                  <a:pt x="277305" y="285368"/>
                  <a:pt x="277673" y="288009"/>
                </a:cubicBezTo>
                <a:lnTo>
                  <a:pt x="277724" y="288009"/>
                </a:lnTo>
                <a:cubicBezTo>
                  <a:pt x="278816" y="288035"/>
                  <a:pt x="279768" y="287895"/>
                  <a:pt x="280569" y="287654"/>
                </a:cubicBezTo>
                <a:cubicBezTo>
                  <a:pt x="281331" y="287413"/>
                  <a:pt x="281978" y="287044"/>
                  <a:pt x="282486" y="286574"/>
                </a:cubicBezTo>
                <a:lnTo>
                  <a:pt x="282943" y="286155"/>
                </a:lnTo>
                <a:lnTo>
                  <a:pt x="283020" y="286206"/>
                </a:lnTo>
                <a:cubicBezTo>
                  <a:pt x="285979" y="283907"/>
                  <a:pt x="288747" y="281317"/>
                  <a:pt x="291059" y="278383"/>
                </a:cubicBezTo>
                <a:cubicBezTo>
                  <a:pt x="293510" y="275259"/>
                  <a:pt x="295453" y="271766"/>
                  <a:pt x="296583" y="267753"/>
                </a:cubicBezTo>
                <a:cubicBezTo>
                  <a:pt x="299504" y="257568"/>
                  <a:pt x="299771" y="243890"/>
                  <a:pt x="300101" y="226884"/>
                </a:cubicBezTo>
                <a:cubicBezTo>
                  <a:pt x="300152" y="224344"/>
                  <a:pt x="300190" y="221716"/>
                  <a:pt x="300254" y="219049"/>
                </a:cubicBezTo>
                <a:cubicBezTo>
                  <a:pt x="298628" y="218693"/>
                  <a:pt x="297129" y="217194"/>
                  <a:pt x="295986" y="214972"/>
                </a:cubicBezTo>
                <a:cubicBezTo>
                  <a:pt x="294754" y="212546"/>
                  <a:pt x="293878" y="209193"/>
                  <a:pt x="293726" y="205498"/>
                </a:cubicBezTo>
                <a:cubicBezTo>
                  <a:pt x="293700" y="205091"/>
                  <a:pt x="293700" y="204672"/>
                  <a:pt x="293700" y="204253"/>
                </a:cubicBezTo>
                <a:cubicBezTo>
                  <a:pt x="293700" y="203643"/>
                  <a:pt x="293726" y="203034"/>
                  <a:pt x="293764" y="202450"/>
                </a:cubicBezTo>
                <a:cubicBezTo>
                  <a:pt x="285077" y="199097"/>
                  <a:pt x="276632" y="197293"/>
                  <a:pt x="268554" y="196874"/>
                </a:cubicBezTo>
                <a:cubicBezTo>
                  <a:pt x="259944" y="196443"/>
                  <a:pt x="251727" y="197535"/>
                  <a:pt x="244043" y="199960"/>
                </a:cubicBezTo>
                <a:cubicBezTo>
                  <a:pt x="246952" y="206463"/>
                  <a:pt x="249657" y="212952"/>
                  <a:pt x="251613" y="219455"/>
                </a:cubicBezTo>
                <a:cubicBezTo>
                  <a:pt x="252337" y="223024"/>
                  <a:pt x="252794" y="226757"/>
                  <a:pt x="251613" y="231583"/>
                </a:cubicBezTo>
                <a:cubicBezTo>
                  <a:pt x="250330" y="234416"/>
                  <a:pt x="247752" y="235546"/>
                  <a:pt x="244589" y="235889"/>
                </a:cubicBezTo>
                <a:cubicBezTo>
                  <a:pt x="236068" y="235508"/>
                  <a:pt x="226428" y="234428"/>
                  <a:pt x="225070" y="238619"/>
                </a:cubicBezTo>
                <a:cubicBezTo>
                  <a:pt x="225032" y="238632"/>
                  <a:pt x="225006" y="238657"/>
                  <a:pt x="224943" y="238683"/>
                </a:cubicBezTo>
                <a:cubicBezTo>
                  <a:pt x="227940" y="249833"/>
                  <a:pt x="231166" y="260451"/>
                  <a:pt x="234518" y="270801"/>
                </a:cubicBezTo>
                <a:cubicBezTo>
                  <a:pt x="238036" y="281596"/>
                  <a:pt x="241719" y="292150"/>
                  <a:pt x="245517" y="302792"/>
                </a:cubicBezTo>
                <a:lnTo>
                  <a:pt x="245682" y="302767"/>
                </a:lnTo>
                <a:lnTo>
                  <a:pt x="245847" y="303237"/>
                </a:lnTo>
                <a:lnTo>
                  <a:pt x="247511" y="307720"/>
                </a:lnTo>
                <a:cubicBezTo>
                  <a:pt x="247764" y="307733"/>
                  <a:pt x="248031" y="307733"/>
                  <a:pt x="248311" y="307758"/>
                </a:cubicBezTo>
                <a:lnTo>
                  <a:pt x="248438" y="307758"/>
                </a:lnTo>
                <a:cubicBezTo>
                  <a:pt x="249949" y="308025"/>
                  <a:pt x="251447" y="308457"/>
                  <a:pt x="252908" y="308876"/>
                </a:cubicBezTo>
                <a:cubicBezTo>
                  <a:pt x="254343" y="309282"/>
                  <a:pt x="255766" y="309714"/>
                  <a:pt x="257226" y="309955"/>
                </a:cubicBezTo>
                <a:cubicBezTo>
                  <a:pt x="258229" y="310133"/>
                  <a:pt x="259360" y="310031"/>
                  <a:pt x="260515" y="309942"/>
                </a:cubicBezTo>
                <a:cubicBezTo>
                  <a:pt x="261747" y="309828"/>
                  <a:pt x="262979" y="309714"/>
                  <a:pt x="264338" y="309917"/>
                </a:cubicBezTo>
                <a:cubicBezTo>
                  <a:pt x="269354" y="309714"/>
                  <a:pt x="270701" y="311466"/>
                  <a:pt x="268402" y="315200"/>
                </a:cubicBezTo>
                <a:lnTo>
                  <a:pt x="268275" y="315429"/>
                </a:lnTo>
                <a:lnTo>
                  <a:pt x="268034" y="315530"/>
                </a:lnTo>
                <a:cubicBezTo>
                  <a:pt x="267183" y="315886"/>
                  <a:pt x="266332" y="316165"/>
                  <a:pt x="265456" y="316470"/>
                </a:cubicBezTo>
                <a:cubicBezTo>
                  <a:pt x="264186" y="316889"/>
                  <a:pt x="262852" y="317347"/>
                  <a:pt x="261557" y="317982"/>
                </a:cubicBezTo>
                <a:lnTo>
                  <a:pt x="261519" y="318020"/>
                </a:lnTo>
                <a:lnTo>
                  <a:pt x="261480" y="318020"/>
                </a:lnTo>
                <a:cubicBezTo>
                  <a:pt x="259398" y="318769"/>
                  <a:pt x="257518" y="319112"/>
                  <a:pt x="255702" y="319442"/>
                </a:cubicBezTo>
                <a:lnTo>
                  <a:pt x="255689" y="319442"/>
                </a:lnTo>
                <a:cubicBezTo>
                  <a:pt x="255016" y="319556"/>
                  <a:pt x="254368" y="319671"/>
                  <a:pt x="253708" y="319810"/>
                </a:cubicBezTo>
                <a:cubicBezTo>
                  <a:pt x="252222" y="320115"/>
                  <a:pt x="252337" y="320496"/>
                  <a:pt x="250965" y="320725"/>
                </a:cubicBezTo>
                <a:moveTo>
                  <a:pt x="148387" y="302310"/>
                </a:moveTo>
                <a:lnTo>
                  <a:pt x="148412" y="302373"/>
                </a:lnTo>
                <a:cubicBezTo>
                  <a:pt x="151435" y="306298"/>
                  <a:pt x="152908" y="310323"/>
                  <a:pt x="153226" y="314387"/>
                </a:cubicBezTo>
                <a:cubicBezTo>
                  <a:pt x="153556" y="318426"/>
                  <a:pt x="152769" y="322515"/>
                  <a:pt x="151270" y="326630"/>
                </a:cubicBezTo>
                <a:lnTo>
                  <a:pt x="151181" y="326872"/>
                </a:lnTo>
                <a:lnTo>
                  <a:pt x="150978" y="327024"/>
                </a:lnTo>
                <a:cubicBezTo>
                  <a:pt x="149873" y="327799"/>
                  <a:pt x="149492" y="328586"/>
                  <a:pt x="149543" y="329386"/>
                </a:cubicBezTo>
                <a:cubicBezTo>
                  <a:pt x="149594" y="330275"/>
                  <a:pt x="150127" y="331266"/>
                  <a:pt x="150800" y="332320"/>
                </a:cubicBezTo>
                <a:cubicBezTo>
                  <a:pt x="151257" y="333018"/>
                  <a:pt x="151308" y="333806"/>
                  <a:pt x="151359" y="334606"/>
                </a:cubicBezTo>
                <a:cubicBezTo>
                  <a:pt x="151384" y="335152"/>
                  <a:pt x="151422" y="335685"/>
                  <a:pt x="151575" y="336117"/>
                </a:cubicBezTo>
                <a:cubicBezTo>
                  <a:pt x="154546" y="338594"/>
                  <a:pt x="157645" y="339508"/>
                  <a:pt x="160782" y="340422"/>
                </a:cubicBezTo>
                <a:cubicBezTo>
                  <a:pt x="165291" y="341743"/>
                  <a:pt x="169850" y="343077"/>
                  <a:pt x="174346" y="348665"/>
                </a:cubicBezTo>
                <a:cubicBezTo>
                  <a:pt x="181001" y="355637"/>
                  <a:pt x="186144" y="362559"/>
                  <a:pt x="189764" y="369429"/>
                </a:cubicBezTo>
                <a:cubicBezTo>
                  <a:pt x="193167" y="375881"/>
                  <a:pt x="195237" y="382307"/>
                  <a:pt x="195987" y="388682"/>
                </a:cubicBezTo>
                <a:cubicBezTo>
                  <a:pt x="197155" y="388035"/>
                  <a:pt x="198082" y="387933"/>
                  <a:pt x="198768" y="388390"/>
                </a:cubicBezTo>
                <a:cubicBezTo>
                  <a:pt x="199644" y="388962"/>
                  <a:pt x="199936" y="390333"/>
                  <a:pt x="199670" y="392518"/>
                </a:cubicBezTo>
                <a:lnTo>
                  <a:pt x="199644" y="392708"/>
                </a:lnTo>
                <a:lnTo>
                  <a:pt x="199555" y="392848"/>
                </a:lnTo>
                <a:cubicBezTo>
                  <a:pt x="199162" y="393445"/>
                  <a:pt x="198984" y="394080"/>
                  <a:pt x="199009" y="394728"/>
                </a:cubicBezTo>
                <a:cubicBezTo>
                  <a:pt x="199035" y="395452"/>
                  <a:pt x="199289" y="396213"/>
                  <a:pt x="199784" y="397026"/>
                </a:cubicBezTo>
                <a:lnTo>
                  <a:pt x="199809" y="397115"/>
                </a:lnTo>
                <a:lnTo>
                  <a:pt x="199847" y="397153"/>
                </a:lnTo>
                <a:lnTo>
                  <a:pt x="200902" y="400100"/>
                </a:lnTo>
                <a:lnTo>
                  <a:pt x="200914" y="400163"/>
                </a:lnTo>
                <a:lnTo>
                  <a:pt x="203124" y="408037"/>
                </a:lnTo>
                <a:lnTo>
                  <a:pt x="214935" y="415391"/>
                </a:lnTo>
                <a:lnTo>
                  <a:pt x="221666" y="404189"/>
                </a:lnTo>
                <a:lnTo>
                  <a:pt x="220066" y="390664"/>
                </a:lnTo>
                <a:lnTo>
                  <a:pt x="212077" y="381697"/>
                </a:lnTo>
                <a:lnTo>
                  <a:pt x="210249" y="388390"/>
                </a:lnTo>
                <a:lnTo>
                  <a:pt x="208610" y="394258"/>
                </a:lnTo>
                <a:lnTo>
                  <a:pt x="208623" y="388162"/>
                </a:lnTo>
                <a:cubicBezTo>
                  <a:pt x="208661" y="384288"/>
                  <a:pt x="207404" y="379919"/>
                  <a:pt x="205245" y="375157"/>
                </a:cubicBezTo>
                <a:cubicBezTo>
                  <a:pt x="203048" y="370356"/>
                  <a:pt x="199924" y="365213"/>
                  <a:pt x="196215" y="359815"/>
                </a:cubicBezTo>
                <a:cubicBezTo>
                  <a:pt x="186563" y="348944"/>
                  <a:pt x="182169" y="340334"/>
                  <a:pt x="180658" y="332968"/>
                </a:cubicBezTo>
                <a:cubicBezTo>
                  <a:pt x="179134" y="325551"/>
                  <a:pt x="180518" y="319442"/>
                  <a:pt x="182334" y="313524"/>
                </a:cubicBezTo>
                <a:lnTo>
                  <a:pt x="182410" y="313333"/>
                </a:lnTo>
                <a:lnTo>
                  <a:pt x="182550" y="313181"/>
                </a:lnTo>
                <a:cubicBezTo>
                  <a:pt x="185661" y="310133"/>
                  <a:pt x="188455" y="306348"/>
                  <a:pt x="190767" y="301332"/>
                </a:cubicBezTo>
                <a:cubicBezTo>
                  <a:pt x="193053" y="296353"/>
                  <a:pt x="194856" y="290181"/>
                  <a:pt x="195999" y="282371"/>
                </a:cubicBezTo>
                <a:cubicBezTo>
                  <a:pt x="195110" y="282180"/>
                  <a:pt x="194209" y="281990"/>
                  <a:pt x="193269" y="281825"/>
                </a:cubicBezTo>
                <a:cubicBezTo>
                  <a:pt x="190538" y="281266"/>
                  <a:pt x="187643" y="280694"/>
                  <a:pt x="184900" y="279767"/>
                </a:cubicBezTo>
                <a:cubicBezTo>
                  <a:pt x="182118" y="278827"/>
                  <a:pt x="179540" y="277710"/>
                  <a:pt x="177102" y="276668"/>
                </a:cubicBezTo>
                <a:cubicBezTo>
                  <a:pt x="171450" y="274243"/>
                  <a:pt x="166586" y="272134"/>
                  <a:pt x="162370" y="273532"/>
                </a:cubicBezTo>
                <a:cubicBezTo>
                  <a:pt x="162306" y="273544"/>
                  <a:pt x="162243" y="273582"/>
                  <a:pt x="162154" y="273608"/>
                </a:cubicBezTo>
                <a:cubicBezTo>
                  <a:pt x="161671" y="274649"/>
                  <a:pt x="161151" y="275691"/>
                  <a:pt x="160604" y="276732"/>
                </a:cubicBezTo>
                <a:cubicBezTo>
                  <a:pt x="159474" y="278980"/>
                  <a:pt x="158331" y="281240"/>
                  <a:pt x="157455" y="283679"/>
                </a:cubicBezTo>
                <a:cubicBezTo>
                  <a:pt x="156274" y="286955"/>
                  <a:pt x="155004" y="290219"/>
                  <a:pt x="153391" y="293572"/>
                </a:cubicBezTo>
                <a:cubicBezTo>
                  <a:pt x="152019" y="296404"/>
                  <a:pt x="150394" y="299313"/>
                  <a:pt x="148387" y="302310"/>
                </a:cubicBezTo>
                <a:moveTo>
                  <a:pt x="180797" y="249821"/>
                </a:moveTo>
                <a:lnTo>
                  <a:pt x="175311" y="248309"/>
                </a:lnTo>
                <a:cubicBezTo>
                  <a:pt x="174981" y="248208"/>
                  <a:pt x="174651" y="248106"/>
                  <a:pt x="174308" y="248004"/>
                </a:cubicBezTo>
                <a:cubicBezTo>
                  <a:pt x="162192" y="246912"/>
                  <a:pt x="150254" y="246036"/>
                  <a:pt x="143853" y="251929"/>
                </a:cubicBezTo>
                <a:cubicBezTo>
                  <a:pt x="133731" y="220547"/>
                  <a:pt x="138049" y="197217"/>
                  <a:pt x="150495" y="178396"/>
                </a:cubicBezTo>
                <a:cubicBezTo>
                  <a:pt x="150521" y="178358"/>
                  <a:pt x="150533" y="178320"/>
                  <a:pt x="150571" y="178294"/>
                </a:cubicBezTo>
                <a:cubicBezTo>
                  <a:pt x="144831" y="177215"/>
                  <a:pt x="139002" y="176605"/>
                  <a:pt x="133058" y="176618"/>
                </a:cubicBezTo>
                <a:cubicBezTo>
                  <a:pt x="127127" y="176630"/>
                  <a:pt x="121120" y="177316"/>
                  <a:pt x="115037" y="178878"/>
                </a:cubicBezTo>
                <a:cubicBezTo>
                  <a:pt x="109462" y="180301"/>
                  <a:pt x="105512" y="181850"/>
                  <a:pt x="102489" y="183412"/>
                </a:cubicBezTo>
                <a:cubicBezTo>
                  <a:pt x="99467" y="184974"/>
                  <a:pt x="97346" y="186575"/>
                  <a:pt x="95415" y="188124"/>
                </a:cubicBezTo>
                <a:lnTo>
                  <a:pt x="95352" y="188187"/>
                </a:lnTo>
                <a:lnTo>
                  <a:pt x="95250" y="188226"/>
                </a:lnTo>
                <a:cubicBezTo>
                  <a:pt x="93561" y="188975"/>
                  <a:pt x="91631" y="188873"/>
                  <a:pt x="89840" y="188086"/>
                </a:cubicBezTo>
                <a:cubicBezTo>
                  <a:pt x="88138" y="187337"/>
                  <a:pt x="86576" y="185952"/>
                  <a:pt x="85573" y="184073"/>
                </a:cubicBezTo>
                <a:lnTo>
                  <a:pt x="85573" y="184060"/>
                </a:lnTo>
                <a:lnTo>
                  <a:pt x="85547" y="183996"/>
                </a:lnTo>
                <a:cubicBezTo>
                  <a:pt x="82271" y="175856"/>
                  <a:pt x="78194" y="170103"/>
                  <a:pt x="73114" y="166420"/>
                </a:cubicBezTo>
                <a:cubicBezTo>
                  <a:pt x="68060" y="162775"/>
                  <a:pt x="61964" y="161124"/>
                  <a:pt x="54610" y="161162"/>
                </a:cubicBezTo>
                <a:cubicBezTo>
                  <a:pt x="41923" y="161213"/>
                  <a:pt x="31839" y="165467"/>
                  <a:pt x="24448" y="172427"/>
                </a:cubicBezTo>
                <a:cubicBezTo>
                  <a:pt x="16282" y="180085"/>
                  <a:pt x="11405" y="191045"/>
                  <a:pt x="9906" y="203250"/>
                </a:cubicBezTo>
                <a:cubicBezTo>
                  <a:pt x="9055" y="210260"/>
                  <a:pt x="8065" y="216242"/>
                  <a:pt x="6426" y="222185"/>
                </a:cubicBezTo>
                <a:cubicBezTo>
                  <a:pt x="4940" y="227672"/>
                  <a:pt x="2921" y="233133"/>
                  <a:pt x="0" y="239343"/>
                </a:cubicBezTo>
                <a:cubicBezTo>
                  <a:pt x="1181" y="238899"/>
                  <a:pt x="2375" y="238251"/>
                  <a:pt x="3531" y="237463"/>
                </a:cubicBezTo>
                <a:cubicBezTo>
                  <a:pt x="5220" y="236295"/>
                  <a:pt x="6858" y="234847"/>
                  <a:pt x="8420" y="233374"/>
                </a:cubicBezTo>
                <a:cubicBezTo>
                  <a:pt x="10440" y="230936"/>
                  <a:pt x="11367" y="227088"/>
                  <a:pt x="12395" y="224103"/>
                </a:cubicBezTo>
                <a:cubicBezTo>
                  <a:pt x="13627" y="220509"/>
                  <a:pt x="16104" y="212051"/>
                  <a:pt x="17272" y="208406"/>
                </a:cubicBezTo>
                <a:cubicBezTo>
                  <a:pt x="17526" y="207542"/>
                  <a:pt x="18326" y="207745"/>
                  <a:pt x="18047" y="208647"/>
                </a:cubicBezTo>
                <a:cubicBezTo>
                  <a:pt x="16891" y="212318"/>
                  <a:pt x="14402" y="220788"/>
                  <a:pt x="13157" y="224357"/>
                </a:cubicBezTo>
                <a:cubicBezTo>
                  <a:pt x="12891" y="225144"/>
                  <a:pt x="11938" y="228053"/>
                  <a:pt x="10998" y="230936"/>
                </a:cubicBezTo>
                <a:lnTo>
                  <a:pt x="9741" y="234276"/>
                </a:lnTo>
                <a:cubicBezTo>
                  <a:pt x="6083" y="243725"/>
                  <a:pt x="6350" y="255345"/>
                  <a:pt x="6566" y="265061"/>
                </a:cubicBezTo>
                <a:cubicBezTo>
                  <a:pt x="6693" y="269861"/>
                  <a:pt x="6782" y="274205"/>
                  <a:pt x="6388" y="277684"/>
                </a:cubicBezTo>
                <a:cubicBezTo>
                  <a:pt x="6973" y="277138"/>
                  <a:pt x="7531" y="276618"/>
                  <a:pt x="8103" y="276097"/>
                </a:cubicBezTo>
                <a:cubicBezTo>
                  <a:pt x="12637" y="271906"/>
                  <a:pt x="17399" y="267537"/>
                  <a:pt x="19050" y="258063"/>
                </a:cubicBezTo>
                <a:lnTo>
                  <a:pt x="19876" y="253326"/>
                </a:lnTo>
                <a:cubicBezTo>
                  <a:pt x="20180" y="250075"/>
                  <a:pt x="20269" y="246747"/>
                  <a:pt x="20396" y="243483"/>
                </a:cubicBezTo>
                <a:cubicBezTo>
                  <a:pt x="20676" y="234746"/>
                  <a:pt x="21806" y="225056"/>
                  <a:pt x="25730" y="220445"/>
                </a:cubicBezTo>
                <a:cubicBezTo>
                  <a:pt x="25921" y="220230"/>
                  <a:pt x="27254" y="218921"/>
                  <a:pt x="27419" y="219049"/>
                </a:cubicBezTo>
                <a:cubicBezTo>
                  <a:pt x="27572" y="219176"/>
                  <a:pt x="26543" y="220763"/>
                  <a:pt x="26353" y="220966"/>
                </a:cubicBezTo>
                <a:cubicBezTo>
                  <a:pt x="22606" y="225360"/>
                  <a:pt x="21489" y="234898"/>
                  <a:pt x="21209" y="243509"/>
                </a:cubicBezTo>
                <a:cubicBezTo>
                  <a:pt x="21082" y="247700"/>
                  <a:pt x="20942" y="252018"/>
                  <a:pt x="20384" y="256158"/>
                </a:cubicBezTo>
                <a:lnTo>
                  <a:pt x="20650" y="258088"/>
                </a:lnTo>
                <a:cubicBezTo>
                  <a:pt x="21539" y="264083"/>
                  <a:pt x="21679" y="269302"/>
                  <a:pt x="21285" y="273900"/>
                </a:cubicBezTo>
                <a:cubicBezTo>
                  <a:pt x="20993" y="277138"/>
                  <a:pt x="20435" y="280110"/>
                  <a:pt x="19647" y="282828"/>
                </a:cubicBezTo>
                <a:cubicBezTo>
                  <a:pt x="20092" y="282383"/>
                  <a:pt x="20523" y="281964"/>
                  <a:pt x="20981" y="281532"/>
                </a:cubicBezTo>
                <a:cubicBezTo>
                  <a:pt x="24626" y="278040"/>
                  <a:pt x="28423" y="274420"/>
                  <a:pt x="31395" y="268629"/>
                </a:cubicBezTo>
                <a:lnTo>
                  <a:pt x="32093" y="267296"/>
                </a:lnTo>
                <a:lnTo>
                  <a:pt x="32373" y="267778"/>
                </a:lnTo>
                <a:cubicBezTo>
                  <a:pt x="33858" y="263384"/>
                  <a:pt x="35001" y="258965"/>
                  <a:pt x="35738" y="254545"/>
                </a:cubicBezTo>
                <a:cubicBezTo>
                  <a:pt x="36551" y="249630"/>
                  <a:pt x="37059" y="240511"/>
                  <a:pt x="36767" y="235571"/>
                </a:cubicBezTo>
                <a:cubicBezTo>
                  <a:pt x="36741" y="235381"/>
                  <a:pt x="36741" y="232142"/>
                  <a:pt x="37148" y="232104"/>
                </a:cubicBezTo>
                <a:cubicBezTo>
                  <a:pt x="37567" y="232091"/>
                  <a:pt x="37567" y="235330"/>
                  <a:pt x="37580" y="235520"/>
                </a:cubicBezTo>
                <a:cubicBezTo>
                  <a:pt x="37872" y="240511"/>
                  <a:pt x="37364" y="249694"/>
                  <a:pt x="36525" y="254685"/>
                </a:cubicBezTo>
                <a:cubicBezTo>
                  <a:pt x="35751" y="259371"/>
                  <a:pt x="35205" y="264768"/>
                  <a:pt x="33579" y="269442"/>
                </a:cubicBezTo>
                <a:cubicBezTo>
                  <a:pt x="33795" y="269772"/>
                  <a:pt x="33350" y="269302"/>
                  <a:pt x="33579" y="269442"/>
                </a:cubicBezTo>
                <a:cubicBezTo>
                  <a:pt x="34049" y="269734"/>
                  <a:pt x="34658" y="269722"/>
                  <a:pt x="35357" y="269379"/>
                </a:cubicBezTo>
                <a:cubicBezTo>
                  <a:pt x="36246" y="268947"/>
                  <a:pt x="37211" y="268083"/>
                  <a:pt x="38278" y="266788"/>
                </a:cubicBezTo>
                <a:cubicBezTo>
                  <a:pt x="40818" y="263664"/>
                  <a:pt x="43688" y="258152"/>
                  <a:pt x="46292" y="250392"/>
                </a:cubicBezTo>
                <a:lnTo>
                  <a:pt x="46381" y="250163"/>
                </a:lnTo>
                <a:cubicBezTo>
                  <a:pt x="48730" y="235279"/>
                  <a:pt x="39129" y="179043"/>
                  <a:pt x="72466" y="186968"/>
                </a:cubicBezTo>
                <a:cubicBezTo>
                  <a:pt x="76276" y="187857"/>
                  <a:pt x="80239" y="191007"/>
                  <a:pt x="83769" y="196531"/>
                </a:cubicBezTo>
                <a:lnTo>
                  <a:pt x="84023" y="196925"/>
                </a:lnTo>
                <a:lnTo>
                  <a:pt x="83808" y="197357"/>
                </a:lnTo>
                <a:cubicBezTo>
                  <a:pt x="76010" y="211898"/>
                  <a:pt x="73470" y="226872"/>
                  <a:pt x="75299" y="240613"/>
                </a:cubicBezTo>
                <a:cubicBezTo>
                  <a:pt x="77216" y="255066"/>
                  <a:pt x="83985" y="268198"/>
                  <a:pt x="94526" y="278154"/>
                </a:cubicBezTo>
                <a:lnTo>
                  <a:pt x="94780" y="278383"/>
                </a:lnTo>
                <a:lnTo>
                  <a:pt x="94793" y="278713"/>
                </a:lnTo>
                <a:cubicBezTo>
                  <a:pt x="94971" y="281621"/>
                  <a:pt x="95072" y="284504"/>
                  <a:pt x="95098" y="287146"/>
                </a:cubicBezTo>
                <a:cubicBezTo>
                  <a:pt x="95123" y="290638"/>
                  <a:pt x="95085" y="293636"/>
                  <a:pt x="95009" y="295579"/>
                </a:cubicBezTo>
                <a:lnTo>
                  <a:pt x="95009" y="295706"/>
                </a:lnTo>
                <a:lnTo>
                  <a:pt x="94933" y="295858"/>
                </a:lnTo>
                <a:cubicBezTo>
                  <a:pt x="94564" y="296811"/>
                  <a:pt x="94056" y="297496"/>
                  <a:pt x="93561" y="298170"/>
                </a:cubicBezTo>
                <a:cubicBezTo>
                  <a:pt x="93129" y="298754"/>
                  <a:pt x="92710" y="299325"/>
                  <a:pt x="92456" y="300062"/>
                </a:cubicBezTo>
                <a:cubicBezTo>
                  <a:pt x="90792" y="304939"/>
                  <a:pt x="88710" y="308672"/>
                  <a:pt x="86513" y="311568"/>
                </a:cubicBezTo>
                <a:cubicBezTo>
                  <a:pt x="84265" y="314489"/>
                  <a:pt x="81928" y="316534"/>
                  <a:pt x="79769" y="318007"/>
                </a:cubicBezTo>
                <a:lnTo>
                  <a:pt x="79718" y="318058"/>
                </a:lnTo>
                <a:lnTo>
                  <a:pt x="79629" y="318083"/>
                </a:lnTo>
                <a:cubicBezTo>
                  <a:pt x="78410" y="318604"/>
                  <a:pt x="77026" y="319061"/>
                  <a:pt x="75616" y="319518"/>
                </a:cubicBezTo>
                <a:cubicBezTo>
                  <a:pt x="72898" y="320382"/>
                  <a:pt x="70130" y="321284"/>
                  <a:pt x="68517" y="322846"/>
                </a:cubicBezTo>
                <a:cubicBezTo>
                  <a:pt x="67005" y="324306"/>
                  <a:pt x="66523" y="326706"/>
                  <a:pt x="66053" y="329119"/>
                </a:cubicBezTo>
                <a:cubicBezTo>
                  <a:pt x="65875" y="330008"/>
                  <a:pt x="65697" y="330897"/>
                  <a:pt x="65456" y="331812"/>
                </a:cubicBezTo>
                <a:lnTo>
                  <a:pt x="65418" y="331939"/>
                </a:lnTo>
                <a:lnTo>
                  <a:pt x="65329" y="332053"/>
                </a:lnTo>
                <a:cubicBezTo>
                  <a:pt x="64376" y="333475"/>
                  <a:pt x="63818" y="335139"/>
                  <a:pt x="63602" y="336828"/>
                </a:cubicBezTo>
                <a:cubicBezTo>
                  <a:pt x="63411" y="338657"/>
                  <a:pt x="63602" y="340537"/>
                  <a:pt x="64173" y="342238"/>
                </a:cubicBezTo>
                <a:lnTo>
                  <a:pt x="64224" y="342404"/>
                </a:lnTo>
                <a:lnTo>
                  <a:pt x="64211" y="342581"/>
                </a:lnTo>
                <a:cubicBezTo>
                  <a:pt x="62827" y="354761"/>
                  <a:pt x="60605" y="364298"/>
                  <a:pt x="57468" y="372058"/>
                </a:cubicBezTo>
                <a:cubicBezTo>
                  <a:pt x="54305" y="379869"/>
                  <a:pt x="50203" y="385876"/>
                  <a:pt x="45098" y="390981"/>
                </a:cubicBezTo>
                <a:cubicBezTo>
                  <a:pt x="42787" y="393280"/>
                  <a:pt x="41161" y="395248"/>
                  <a:pt x="40297" y="397242"/>
                </a:cubicBezTo>
                <a:cubicBezTo>
                  <a:pt x="39573" y="398881"/>
                  <a:pt x="39370" y="400519"/>
                  <a:pt x="39675" y="402424"/>
                </a:cubicBezTo>
                <a:lnTo>
                  <a:pt x="40577" y="401890"/>
                </a:lnTo>
                <a:lnTo>
                  <a:pt x="41478" y="401332"/>
                </a:lnTo>
                <a:lnTo>
                  <a:pt x="41783" y="402348"/>
                </a:lnTo>
                <a:lnTo>
                  <a:pt x="42266" y="403986"/>
                </a:lnTo>
                <a:lnTo>
                  <a:pt x="43714" y="402182"/>
                </a:lnTo>
                <a:lnTo>
                  <a:pt x="43980" y="401840"/>
                </a:lnTo>
                <a:cubicBezTo>
                  <a:pt x="44082" y="401382"/>
                  <a:pt x="44247" y="400963"/>
                  <a:pt x="44450" y="400582"/>
                </a:cubicBezTo>
                <a:cubicBezTo>
                  <a:pt x="44895" y="399820"/>
                  <a:pt x="45365" y="399427"/>
                  <a:pt x="46215" y="398842"/>
                </a:cubicBezTo>
                <a:cubicBezTo>
                  <a:pt x="47181" y="398182"/>
                  <a:pt x="47955" y="398919"/>
                  <a:pt x="46495" y="399935"/>
                </a:cubicBezTo>
                <a:cubicBezTo>
                  <a:pt x="45758" y="400443"/>
                  <a:pt x="45619" y="400404"/>
                  <a:pt x="45250" y="401039"/>
                </a:cubicBezTo>
                <a:cubicBezTo>
                  <a:pt x="45098" y="401332"/>
                  <a:pt x="44971" y="401662"/>
                  <a:pt x="44895" y="402017"/>
                </a:cubicBezTo>
                <a:lnTo>
                  <a:pt x="45047" y="402233"/>
                </a:lnTo>
                <a:lnTo>
                  <a:pt x="46000" y="403732"/>
                </a:lnTo>
                <a:cubicBezTo>
                  <a:pt x="46177" y="403529"/>
                  <a:pt x="46355" y="403325"/>
                  <a:pt x="46533" y="403072"/>
                </a:cubicBezTo>
                <a:cubicBezTo>
                  <a:pt x="47079" y="402360"/>
                  <a:pt x="47422" y="402170"/>
                  <a:pt x="47917" y="400963"/>
                </a:cubicBezTo>
                <a:cubicBezTo>
                  <a:pt x="48540" y="399376"/>
                  <a:pt x="49289" y="399770"/>
                  <a:pt x="48959" y="400582"/>
                </a:cubicBezTo>
                <a:cubicBezTo>
                  <a:pt x="48438" y="401865"/>
                  <a:pt x="47854" y="402856"/>
                  <a:pt x="47270" y="403630"/>
                </a:cubicBezTo>
                <a:cubicBezTo>
                  <a:pt x="47028" y="403973"/>
                  <a:pt x="46774" y="404253"/>
                  <a:pt x="46520" y="404532"/>
                </a:cubicBezTo>
                <a:lnTo>
                  <a:pt x="46609" y="404646"/>
                </a:lnTo>
                <a:lnTo>
                  <a:pt x="46698" y="404799"/>
                </a:lnTo>
                <a:lnTo>
                  <a:pt x="46711" y="404989"/>
                </a:lnTo>
                <a:cubicBezTo>
                  <a:pt x="47536" y="410628"/>
                  <a:pt x="45034" y="413638"/>
                  <a:pt x="42342" y="416889"/>
                </a:cubicBezTo>
                <a:cubicBezTo>
                  <a:pt x="41847" y="417473"/>
                  <a:pt x="42151" y="417130"/>
                  <a:pt x="41936" y="417359"/>
                </a:cubicBezTo>
                <a:cubicBezTo>
                  <a:pt x="41859" y="417448"/>
                  <a:pt x="41783" y="417575"/>
                  <a:pt x="41732" y="417651"/>
                </a:cubicBezTo>
                <a:cubicBezTo>
                  <a:pt x="41453" y="418096"/>
                  <a:pt x="41440" y="418464"/>
                  <a:pt x="41517" y="418756"/>
                </a:cubicBezTo>
                <a:lnTo>
                  <a:pt x="41517" y="418769"/>
                </a:lnTo>
                <a:cubicBezTo>
                  <a:pt x="45098" y="417423"/>
                  <a:pt x="49048" y="416788"/>
                  <a:pt x="53023" y="416813"/>
                </a:cubicBezTo>
                <a:cubicBezTo>
                  <a:pt x="56642" y="416838"/>
                  <a:pt x="60300" y="417410"/>
                  <a:pt x="63640" y="418464"/>
                </a:cubicBezTo>
                <a:cubicBezTo>
                  <a:pt x="63475" y="418184"/>
                  <a:pt x="63284" y="417943"/>
                  <a:pt x="63081" y="417689"/>
                </a:cubicBezTo>
                <a:cubicBezTo>
                  <a:pt x="62967" y="417511"/>
                  <a:pt x="62840" y="417334"/>
                  <a:pt x="62738" y="417207"/>
                </a:cubicBezTo>
                <a:lnTo>
                  <a:pt x="62662" y="417092"/>
                </a:lnTo>
                <a:lnTo>
                  <a:pt x="62611" y="416965"/>
                </a:lnTo>
                <a:cubicBezTo>
                  <a:pt x="62319" y="415987"/>
                  <a:pt x="62090" y="415035"/>
                  <a:pt x="62052" y="414082"/>
                </a:cubicBezTo>
                <a:cubicBezTo>
                  <a:pt x="62040" y="413066"/>
                  <a:pt x="62268" y="412114"/>
                  <a:pt x="62941" y="411238"/>
                </a:cubicBezTo>
                <a:cubicBezTo>
                  <a:pt x="64427" y="408964"/>
                  <a:pt x="63767" y="406704"/>
                  <a:pt x="63068" y="404303"/>
                </a:cubicBezTo>
                <a:lnTo>
                  <a:pt x="63030" y="404100"/>
                </a:lnTo>
                <a:cubicBezTo>
                  <a:pt x="62129" y="399617"/>
                  <a:pt x="62687" y="395566"/>
                  <a:pt x="63233" y="391514"/>
                </a:cubicBezTo>
                <a:cubicBezTo>
                  <a:pt x="63386" y="390524"/>
                  <a:pt x="63513" y="389533"/>
                  <a:pt x="63640" y="388492"/>
                </a:cubicBezTo>
                <a:lnTo>
                  <a:pt x="63653" y="388327"/>
                </a:lnTo>
                <a:lnTo>
                  <a:pt x="63729" y="388200"/>
                </a:lnTo>
                <a:cubicBezTo>
                  <a:pt x="65139" y="385609"/>
                  <a:pt x="66396" y="382548"/>
                  <a:pt x="67628" y="379564"/>
                </a:cubicBezTo>
                <a:cubicBezTo>
                  <a:pt x="69825" y="374281"/>
                  <a:pt x="71946" y="369124"/>
                  <a:pt x="74917" y="366292"/>
                </a:cubicBezTo>
                <a:cubicBezTo>
                  <a:pt x="76505" y="363905"/>
                  <a:pt x="77839" y="361479"/>
                  <a:pt x="78931" y="359002"/>
                </a:cubicBezTo>
                <a:cubicBezTo>
                  <a:pt x="80023" y="356488"/>
                  <a:pt x="80861" y="353948"/>
                  <a:pt x="81458" y="351332"/>
                </a:cubicBezTo>
                <a:lnTo>
                  <a:pt x="81509" y="351065"/>
                </a:lnTo>
                <a:lnTo>
                  <a:pt x="81725" y="350887"/>
                </a:lnTo>
                <a:lnTo>
                  <a:pt x="97612" y="337489"/>
                </a:lnTo>
                <a:lnTo>
                  <a:pt x="110973" y="324103"/>
                </a:lnTo>
                <a:lnTo>
                  <a:pt x="111036" y="324039"/>
                </a:lnTo>
                <a:cubicBezTo>
                  <a:pt x="112979" y="322503"/>
                  <a:pt x="115367" y="320991"/>
                  <a:pt x="118085" y="319455"/>
                </a:cubicBezTo>
                <a:cubicBezTo>
                  <a:pt x="120764" y="317943"/>
                  <a:pt x="123749" y="316419"/>
                  <a:pt x="126899" y="314921"/>
                </a:cubicBezTo>
                <a:cubicBezTo>
                  <a:pt x="128842" y="313778"/>
                  <a:pt x="131001" y="312724"/>
                  <a:pt x="133198" y="311632"/>
                </a:cubicBezTo>
                <a:cubicBezTo>
                  <a:pt x="143891" y="306310"/>
                  <a:pt x="147269" y="303542"/>
                  <a:pt x="152337" y="293064"/>
                </a:cubicBezTo>
                <a:cubicBezTo>
                  <a:pt x="153924" y="289775"/>
                  <a:pt x="155182" y="286524"/>
                  <a:pt x="156363" y="283285"/>
                </a:cubicBezTo>
                <a:cubicBezTo>
                  <a:pt x="157264" y="280796"/>
                  <a:pt x="158407" y="278497"/>
                  <a:pt x="159563" y="276186"/>
                </a:cubicBezTo>
                <a:cubicBezTo>
                  <a:pt x="161684" y="272033"/>
                  <a:pt x="163792" y="267867"/>
                  <a:pt x="164287" y="262521"/>
                </a:cubicBezTo>
                <a:cubicBezTo>
                  <a:pt x="164313" y="262216"/>
                  <a:pt x="164351" y="261924"/>
                  <a:pt x="164935" y="261975"/>
                </a:cubicBezTo>
                <a:cubicBezTo>
                  <a:pt x="165494" y="262051"/>
                  <a:pt x="165481" y="262343"/>
                  <a:pt x="165456" y="262635"/>
                </a:cubicBezTo>
                <a:cubicBezTo>
                  <a:pt x="165113" y="266254"/>
                  <a:pt x="164084" y="269315"/>
                  <a:pt x="162814" y="272198"/>
                </a:cubicBezTo>
                <a:cubicBezTo>
                  <a:pt x="167234" y="271131"/>
                  <a:pt x="172047" y="273214"/>
                  <a:pt x="177546" y="275602"/>
                </a:cubicBezTo>
                <a:cubicBezTo>
                  <a:pt x="179985" y="276643"/>
                  <a:pt x="182550" y="277735"/>
                  <a:pt x="185268" y="278650"/>
                </a:cubicBezTo>
                <a:cubicBezTo>
                  <a:pt x="187909" y="279551"/>
                  <a:pt x="190805" y="280123"/>
                  <a:pt x="193510" y="280656"/>
                </a:cubicBezTo>
                <a:cubicBezTo>
                  <a:pt x="194704" y="280898"/>
                  <a:pt x="195885" y="281139"/>
                  <a:pt x="196990" y="281393"/>
                </a:cubicBezTo>
                <a:cubicBezTo>
                  <a:pt x="199365" y="281672"/>
                  <a:pt x="201867" y="282015"/>
                  <a:pt x="204381" y="282371"/>
                </a:cubicBezTo>
                <a:cubicBezTo>
                  <a:pt x="207556" y="282815"/>
                  <a:pt x="210731" y="283272"/>
                  <a:pt x="213792" y="283577"/>
                </a:cubicBezTo>
                <a:cubicBezTo>
                  <a:pt x="212674" y="281901"/>
                  <a:pt x="211404" y="280174"/>
                  <a:pt x="209969" y="278345"/>
                </a:cubicBezTo>
                <a:cubicBezTo>
                  <a:pt x="207658" y="275373"/>
                  <a:pt x="206286" y="271068"/>
                  <a:pt x="205435" y="265861"/>
                </a:cubicBezTo>
                <a:cubicBezTo>
                  <a:pt x="204673" y="261212"/>
                  <a:pt x="204318" y="255866"/>
                  <a:pt x="204000" y="250151"/>
                </a:cubicBezTo>
                <a:cubicBezTo>
                  <a:pt x="199797" y="249783"/>
                  <a:pt x="194882" y="249681"/>
                  <a:pt x="189129" y="251535"/>
                </a:cubicBezTo>
                <a:cubicBezTo>
                  <a:pt x="186182" y="251116"/>
                  <a:pt x="183452" y="250519"/>
                  <a:pt x="180797" y="249821"/>
                </a:cubicBezTo>
                <a:moveTo>
                  <a:pt x="248133" y="309384"/>
                </a:moveTo>
                <a:lnTo>
                  <a:pt x="248222" y="309384"/>
                </a:lnTo>
                <a:cubicBezTo>
                  <a:pt x="249619" y="309650"/>
                  <a:pt x="251041" y="310044"/>
                  <a:pt x="252463" y="310438"/>
                </a:cubicBezTo>
                <a:cubicBezTo>
                  <a:pt x="253937" y="310870"/>
                  <a:pt x="255410" y="311289"/>
                  <a:pt x="256934" y="311568"/>
                </a:cubicBezTo>
                <a:cubicBezTo>
                  <a:pt x="258204" y="311797"/>
                  <a:pt x="259410" y="311682"/>
                  <a:pt x="260668" y="311568"/>
                </a:cubicBezTo>
                <a:cubicBezTo>
                  <a:pt x="261836" y="311466"/>
                  <a:pt x="263030" y="311352"/>
                  <a:pt x="264173" y="311530"/>
                </a:cubicBezTo>
                <a:lnTo>
                  <a:pt x="264262" y="311555"/>
                </a:lnTo>
                <a:lnTo>
                  <a:pt x="264338" y="311555"/>
                </a:lnTo>
                <a:cubicBezTo>
                  <a:pt x="267234" y="311416"/>
                  <a:pt x="268186" y="312292"/>
                  <a:pt x="267157" y="314108"/>
                </a:cubicBezTo>
                <a:cubicBezTo>
                  <a:pt x="266472" y="314387"/>
                  <a:pt x="265697" y="314641"/>
                  <a:pt x="264922" y="314921"/>
                </a:cubicBezTo>
                <a:cubicBezTo>
                  <a:pt x="263639" y="315365"/>
                  <a:pt x="262268" y="315823"/>
                  <a:pt x="260896" y="316483"/>
                </a:cubicBezTo>
                <a:cubicBezTo>
                  <a:pt x="258953" y="317181"/>
                  <a:pt x="257137" y="317512"/>
                  <a:pt x="255397" y="317829"/>
                </a:cubicBezTo>
                <a:cubicBezTo>
                  <a:pt x="254711" y="317956"/>
                  <a:pt x="254051" y="318070"/>
                  <a:pt x="253378" y="318210"/>
                </a:cubicBezTo>
                <a:cubicBezTo>
                  <a:pt x="252756" y="318337"/>
                  <a:pt x="252133" y="318464"/>
                  <a:pt x="251549" y="318578"/>
                </a:cubicBezTo>
                <a:close/>
                <a:moveTo>
                  <a:pt x="246113" y="307580"/>
                </a:moveTo>
                <a:lnTo>
                  <a:pt x="250279" y="318807"/>
                </a:lnTo>
                <a:cubicBezTo>
                  <a:pt x="250165" y="318820"/>
                  <a:pt x="250050" y="318832"/>
                  <a:pt x="249924" y="318870"/>
                </a:cubicBezTo>
                <a:lnTo>
                  <a:pt x="249924" y="318858"/>
                </a:lnTo>
                <a:cubicBezTo>
                  <a:pt x="248628" y="319061"/>
                  <a:pt x="247434" y="319226"/>
                  <a:pt x="246304" y="319277"/>
                </a:cubicBezTo>
                <a:cubicBezTo>
                  <a:pt x="244589" y="319252"/>
                  <a:pt x="242850" y="318883"/>
                  <a:pt x="241072" y="318363"/>
                </a:cubicBezTo>
                <a:cubicBezTo>
                  <a:pt x="241491" y="313727"/>
                  <a:pt x="241948" y="309053"/>
                  <a:pt x="242354" y="304456"/>
                </a:cubicBezTo>
                <a:lnTo>
                  <a:pt x="244120" y="304253"/>
                </a:lnTo>
                <a:lnTo>
                  <a:pt x="244856" y="304177"/>
                </a:lnTo>
                <a:close/>
                <a:moveTo>
                  <a:pt x="193256" y="214680"/>
                </a:moveTo>
                <a:lnTo>
                  <a:pt x="193129" y="214769"/>
                </a:lnTo>
                <a:cubicBezTo>
                  <a:pt x="189637" y="207847"/>
                  <a:pt x="186373" y="200938"/>
                  <a:pt x="183350" y="194029"/>
                </a:cubicBezTo>
                <a:cubicBezTo>
                  <a:pt x="173876" y="172224"/>
                  <a:pt x="173469" y="176630"/>
                  <a:pt x="193256" y="169239"/>
                </a:cubicBezTo>
                <a:cubicBezTo>
                  <a:pt x="197485" y="167664"/>
                  <a:pt x="198273" y="167372"/>
                  <a:pt x="202781" y="165023"/>
                </a:cubicBezTo>
                <a:cubicBezTo>
                  <a:pt x="202895" y="165086"/>
                  <a:pt x="203010" y="165150"/>
                  <a:pt x="203124" y="165239"/>
                </a:cubicBezTo>
                <a:cubicBezTo>
                  <a:pt x="203899" y="165747"/>
                  <a:pt x="204699" y="166267"/>
                  <a:pt x="205715" y="166801"/>
                </a:cubicBezTo>
                <a:cubicBezTo>
                  <a:pt x="205982" y="166966"/>
                  <a:pt x="206401" y="166813"/>
                  <a:pt x="206528" y="166509"/>
                </a:cubicBezTo>
                <a:cubicBezTo>
                  <a:pt x="206731" y="166026"/>
                  <a:pt x="207048" y="165531"/>
                  <a:pt x="207391" y="165023"/>
                </a:cubicBezTo>
                <a:cubicBezTo>
                  <a:pt x="207874" y="164324"/>
                  <a:pt x="208369" y="163588"/>
                  <a:pt x="208661" y="162686"/>
                </a:cubicBezTo>
                <a:cubicBezTo>
                  <a:pt x="209042" y="163918"/>
                  <a:pt x="209347" y="164896"/>
                  <a:pt x="209677" y="165886"/>
                </a:cubicBezTo>
                <a:cubicBezTo>
                  <a:pt x="212573" y="175094"/>
                  <a:pt x="214833" y="182282"/>
                  <a:pt x="217259" y="192531"/>
                </a:cubicBezTo>
                <a:cubicBezTo>
                  <a:pt x="218326" y="197065"/>
                  <a:pt x="218821" y="201523"/>
                  <a:pt x="219113" y="205625"/>
                </a:cubicBezTo>
                <a:cubicBezTo>
                  <a:pt x="219189" y="206768"/>
                  <a:pt x="219278" y="207873"/>
                  <a:pt x="219342" y="208965"/>
                </a:cubicBezTo>
                <a:lnTo>
                  <a:pt x="219342" y="209054"/>
                </a:lnTo>
                <a:lnTo>
                  <a:pt x="219342" y="209079"/>
                </a:lnTo>
                <a:cubicBezTo>
                  <a:pt x="219342" y="209193"/>
                  <a:pt x="219355" y="209333"/>
                  <a:pt x="219355" y="209460"/>
                </a:cubicBezTo>
                <a:cubicBezTo>
                  <a:pt x="219355" y="209485"/>
                  <a:pt x="219355" y="209511"/>
                  <a:pt x="219367" y="209536"/>
                </a:cubicBezTo>
                <a:lnTo>
                  <a:pt x="219367" y="209549"/>
                </a:lnTo>
                <a:lnTo>
                  <a:pt x="219367" y="209714"/>
                </a:lnTo>
                <a:cubicBezTo>
                  <a:pt x="219367" y="209727"/>
                  <a:pt x="219405" y="209777"/>
                  <a:pt x="219367" y="209777"/>
                </a:cubicBezTo>
                <a:cubicBezTo>
                  <a:pt x="218135" y="209638"/>
                  <a:pt x="222479" y="233844"/>
                  <a:pt x="223088" y="239661"/>
                </a:cubicBezTo>
                <a:lnTo>
                  <a:pt x="223088" y="239673"/>
                </a:lnTo>
                <a:lnTo>
                  <a:pt x="223088" y="239724"/>
                </a:lnTo>
                <a:cubicBezTo>
                  <a:pt x="223152" y="240346"/>
                  <a:pt x="223215" y="240981"/>
                  <a:pt x="223253" y="241616"/>
                </a:cubicBezTo>
                <a:cubicBezTo>
                  <a:pt x="223469" y="244868"/>
                  <a:pt x="223419" y="248259"/>
                  <a:pt x="223203" y="251713"/>
                </a:cubicBezTo>
                <a:lnTo>
                  <a:pt x="223177" y="251827"/>
                </a:lnTo>
                <a:lnTo>
                  <a:pt x="223215" y="251954"/>
                </a:lnTo>
                <a:cubicBezTo>
                  <a:pt x="224854" y="258584"/>
                  <a:pt x="225971" y="265416"/>
                  <a:pt x="227089" y="272211"/>
                </a:cubicBezTo>
                <a:cubicBezTo>
                  <a:pt x="227660" y="275779"/>
                  <a:pt x="228232" y="279335"/>
                  <a:pt x="228905" y="282879"/>
                </a:cubicBezTo>
                <a:cubicBezTo>
                  <a:pt x="228918" y="282891"/>
                  <a:pt x="228918" y="282904"/>
                  <a:pt x="228918" y="282942"/>
                </a:cubicBezTo>
                <a:cubicBezTo>
                  <a:pt x="228918" y="282955"/>
                  <a:pt x="228918" y="282980"/>
                  <a:pt x="228930" y="282993"/>
                </a:cubicBezTo>
                <a:cubicBezTo>
                  <a:pt x="229019" y="283564"/>
                  <a:pt x="229134" y="284123"/>
                  <a:pt x="229261" y="284707"/>
                </a:cubicBezTo>
                <a:lnTo>
                  <a:pt x="229261" y="284758"/>
                </a:lnTo>
                <a:cubicBezTo>
                  <a:pt x="229261" y="284771"/>
                  <a:pt x="229261" y="284809"/>
                  <a:pt x="229261" y="284822"/>
                </a:cubicBezTo>
                <a:lnTo>
                  <a:pt x="229261" y="284834"/>
                </a:lnTo>
                <a:cubicBezTo>
                  <a:pt x="229311" y="285076"/>
                  <a:pt x="229362" y="285304"/>
                  <a:pt x="229426" y="285546"/>
                </a:cubicBezTo>
                <a:lnTo>
                  <a:pt x="229426" y="285571"/>
                </a:lnTo>
                <a:cubicBezTo>
                  <a:pt x="229464" y="285812"/>
                  <a:pt x="229515" y="286054"/>
                  <a:pt x="229565" y="286282"/>
                </a:cubicBezTo>
                <a:lnTo>
                  <a:pt x="229565" y="286333"/>
                </a:lnTo>
                <a:cubicBezTo>
                  <a:pt x="229578" y="286384"/>
                  <a:pt x="229603" y="286435"/>
                  <a:pt x="229603" y="286473"/>
                </a:cubicBezTo>
                <a:cubicBezTo>
                  <a:pt x="229603" y="286498"/>
                  <a:pt x="229616" y="286511"/>
                  <a:pt x="229616" y="286524"/>
                </a:cubicBezTo>
                <a:lnTo>
                  <a:pt x="229616" y="286549"/>
                </a:lnTo>
                <a:cubicBezTo>
                  <a:pt x="229616" y="286562"/>
                  <a:pt x="229629" y="286574"/>
                  <a:pt x="229629" y="286587"/>
                </a:cubicBezTo>
                <a:lnTo>
                  <a:pt x="229629" y="286663"/>
                </a:lnTo>
                <a:cubicBezTo>
                  <a:pt x="229642" y="286676"/>
                  <a:pt x="229642" y="286689"/>
                  <a:pt x="229642" y="286727"/>
                </a:cubicBezTo>
                <a:cubicBezTo>
                  <a:pt x="229642" y="286739"/>
                  <a:pt x="229654" y="286752"/>
                  <a:pt x="229654" y="286765"/>
                </a:cubicBezTo>
                <a:cubicBezTo>
                  <a:pt x="230048" y="288657"/>
                  <a:pt x="230569" y="290423"/>
                  <a:pt x="231089" y="292188"/>
                </a:cubicBezTo>
                <a:cubicBezTo>
                  <a:pt x="231623" y="294029"/>
                  <a:pt x="232194" y="295871"/>
                  <a:pt x="232563" y="297814"/>
                </a:cubicBezTo>
                <a:cubicBezTo>
                  <a:pt x="232626" y="298182"/>
                  <a:pt x="232575" y="298576"/>
                  <a:pt x="232537" y="298970"/>
                </a:cubicBezTo>
                <a:cubicBezTo>
                  <a:pt x="232461" y="299490"/>
                  <a:pt x="232397" y="300011"/>
                  <a:pt x="232512" y="300646"/>
                </a:cubicBezTo>
                <a:cubicBezTo>
                  <a:pt x="232537" y="300735"/>
                  <a:pt x="232563" y="300849"/>
                  <a:pt x="232575" y="300976"/>
                </a:cubicBezTo>
                <a:cubicBezTo>
                  <a:pt x="232664" y="301014"/>
                  <a:pt x="237884" y="305536"/>
                  <a:pt x="237960" y="305586"/>
                </a:cubicBezTo>
                <a:cubicBezTo>
                  <a:pt x="238887" y="306336"/>
                  <a:pt x="239814" y="306971"/>
                  <a:pt x="240792" y="307504"/>
                </a:cubicBezTo>
                <a:lnTo>
                  <a:pt x="239827" y="317969"/>
                </a:lnTo>
                <a:cubicBezTo>
                  <a:pt x="239560" y="317893"/>
                  <a:pt x="239294" y="317791"/>
                  <a:pt x="239014" y="317689"/>
                </a:cubicBezTo>
                <a:cubicBezTo>
                  <a:pt x="236246" y="318223"/>
                  <a:pt x="233655" y="319252"/>
                  <a:pt x="231051" y="320522"/>
                </a:cubicBezTo>
                <a:cubicBezTo>
                  <a:pt x="226860" y="321614"/>
                  <a:pt x="224485" y="321588"/>
                  <a:pt x="223076" y="319645"/>
                </a:cubicBezTo>
                <a:cubicBezTo>
                  <a:pt x="220434" y="316762"/>
                  <a:pt x="221399" y="313029"/>
                  <a:pt x="221869" y="309422"/>
                </a:cubicBezTo>
                <a:cubicBezTo>
                  <a:pt x="222441" y="297052"/>
                  <a:pt x="221666" y="305358"/>
                  <a:pt x="220307" y="291718"/>
                </a:cubicBezTo>
                <a:cubicBezTo>
                  <a:pt x="217843" y="285825"/>
                  <a:pt x="214656" y="281380"/>
                  <a:pt x="211252" y="277341"/>
                </a:cubicBezTo>
                <a:cubicBezTo>
                  <a:pt x="209118" y="274598"/>
                  <a:pt x="207848" y="270547"/>
                  <a:pt x="207036" y="265594"/>
                </a:cubicBezTo>
                <a:lnTo>
                  <a:pt x="204673" y="244207"/>
                </a:lnTo>
                <a:cubicBezTo>
                  <a:pt x="203708" y="240130"/>
                  <a:pt x="202667" y="235685"/>
                  <a:pt x="203137" y="232002"/>
                </a:cubicBezTo>
                <a:lnTo>
                  <a:pt x="203175" y="231660"/>
                </a:lnTo>
                <a:lnTo>
                  <a:pt x="202984" y="231393"/>
                </a:lnTo>
                <a:cubicBezTo>
                  <a:pt x="199187" y="226592"/>
                  <a:pt x="195898" y="220153"/>
                  <a:pt x="193256" y="214680"/>
                </a:cubicBezTo>
                <a:moveTo>
                  <a:pt x="297256" y="184238"/>
                </a:moveTo>
                <a:cubicBezTo>
                  <a:pt x="297345" y="184644"/>
                  <a:pt x="297422" y="185038"/>
                  <a:pt x="296621" y="185203"/>
                </a:cubicBezTo>
                <a:cubicBezTo>
                  <a:pt x="295834" y="185368"/>
                  <a:pt x="295745" y="184974"/>
                  <a:pt x="295669" y="184568"/>
                </a:cubicBezTo>
                <a:cubicBezTo>
                  <a:pt x="295097" y="181774"/>
                  <a:pt x="294120" y="179043"/>
                  <a:pt x="293167" y="176288"/>
                </a:cubicBezTo>
                <a:cubicBezTo>
                  <a:pt x="291884" y="172592"/>
                  <a:pt x="290576" y="168858"/>
                  <a:pt x="290094" y="164743"/>
                </a:cubicBezTo>
                <a:cubicBezTo>
                  <a:pt x="290043" y="164337"/>
                  <a:pt x="289992" y="163930"/>
                  <a:pt x="290805" y="163829"/>
                </a:cubicBezTo>
                <a:cubicBezTo>
                  <a:pt x="291605" y="163740"/>
                  <a:pt x="291656" y="164146"/>
                  <a:pt x="291694" y="164553"/>
                </a:cubicBezTo>
                <a:cubicBezTo>
                  <a:pt x="292176" y="168490"/>
                  <a:pt x="293446" y="172147"/>
                  <a:pt x="294716" y="175754"/>
                </a:cubicBezTo>
                <a:cubicBezTo>
                  <a:pt x="295694" y="178548"/>
                  <a:pt x="296659" y="181342"/>
                  <a:pt x="297256" y="184238"/>
                </a:cubicBezTo>
                <a:moveTo>
                  <a:pt x="297485" y="111365"/>
                </a:moveTo>
                <a:cubicBezTo>
                  <a:pt x="297663" y="110984"/>
                  <a:pt x="297841" y="110616"/>
                  <a:pt x="298577" y="110971"/>
                </a:cubicBezTo>
                <a:cubicBezTo>
                  <a:pt x="299314" y="111327"/>
                  <a:pt x="299149" y="111683"/>
                  <a:pt x="298971" y="112064"/>
                </a:cubicBezTo>
                <a:cubicBezTo>
                  <a:pt x="297129" y="115912"/>
                  <a:pt x="295872" y="119849"/>
                  <a:pt x="295110" y="123900"/>
                </a:cubicBezTo>
                <a:cubicBezTo>
                  <a:pt x="294348" y="127926"/>
                  <a:pt x="294094" y="132041"/>
                  <a:pt x="294246" y="136257"/>
                </a:cubicBezTo>
                <a:cubicBezTo>
                  <a:pt x="294259" y="136664"/>
                  <a:pt x="294285" y="137070"/>
                  <a:pt x="293446" y="137095"/>
                </a:cubicBezTo>
                <a:cubicBezTo>
                  <a:pt x="292634" y="137121"/>
                  <a:pt x="292608" y="136702"/>
                  <a:pt x="292608" y="136308"/>
                </a:cubicBezTo>
                <a:cubicBezTo>
                  <a:pt x="292456" y="131990"/>
                  <a:pt x="292722" y="127761"/>
                  <a:pt x="293510" y="123583"/>
                </a:cubicBezTo>
                <a:cubicBezTo>
                  <a:pt x="294297" y="119417"/>
                  <a:pt x="295580" y="115340"/>
                  <a:pt x="297485" y="111365"/>
                </a:cubicBezTo>
                <a:moveTo>
                  <a:pt x="43688" y="396899"/>
                </a:moveTo>
                <a:cubicBezTo>
                  <a:pt x="44107" y="397115"/>
                  <a:pt x="44018" y="397318"/>
                  <a:pt x="43917" y="397522"/>
                </a:cubicBezTo>
                <a:cubicBezTo>
                  <a:pt x="43739" y="397852"/>
                  <a:pt x="43587" y="398220"/>
                  <a:pt x="43510" y="398652"/>
                </a:cubicBezTo>
                <a:cubicBezTo>
                  <a:pt x="43421" y="399096"/>
                  <a:pt x="43409" y="399655"/>
                  <a:pt x="43523" y="400354"/>
                </a:cubicBezTo>
                <a:cubicBezTo>
                  <a:pt x="43561" y="400582"/>
                  <a:pt x="43587" y="400811"/>
                  <a:pt x="43129" y="400874"/>
                </a:cubicBezTo>
                <a:cubicBezTo>
                  <a:pt x="42672" y="400951"/>
                  <a:pt x="42634" y="400722"/>
                  <a:pt x="42596" y="400493"/>
                </a:cubicBezTo>
                <a:cubicBezTo>
                  <a:pt x="42482" y="399668"/>
                  <a:pt x="42520" y="399033"/>
                  <a:pt x="42609" y="398500"/>
                </a:cubicBezTo>
                <a:cubicBezTo>
                  <a:pt x="42736" y="398220"/>
                  <a:pt x="42977" y="396785"/>
                  <a:pt x="43688" y="396899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Freeform 746"/>
          <p:cNvSpPr/>
          <p:nvPr/>
        </p:nvSpPr>
        <p:spPr>
          <a:xfrm rot="0" flipH="0" flipV="0">
            <a:off x="1585043" y="1583529"/>
            <a:ext cx="372973" cy="448995"/>
          </a:xfrm>
          <a:custGeom>
            <a:pathLst>
              <a:path w="372973" h="448995">
                <a:moveTo>
                  <a:pt x="346189" y="61823"/>
                </a:moveTo>
                <a:lnTo>
                  <a:pt x="346189" y="61811"/>
                </a:lnTo>
                <a:cubicBezTo>
                  <a:pt x="346201" y="61773"/>
                  <a:pt x="346189" y="61811"/>
                  <a:pt x="346177" y="61811"/>
                </a:cubicBezTo>
                <a:lnTo>
                  <a:pt x="346189" y="61823"/>
                </a:lnTo>
                <a:close/>
                <a:moveTo>
                  <a:pt x="368121" y="76300"/>
                </a:moveTo>
                <a:cubicBezTo>
                  <a:pt x="368096" y="76288"/>
                  <a:pt x="368337" y="76415"/>
                  <a:pt x="368147" y="76326"/>
                </a:cubicBezTo>
                <a:lnTo>
                  <a:pt x="368121" y="76300"/>
                </a:lnTo>
                <a:close/>
                <a:moveTo>
                  <a:pt x="42850" y="420051"/>
                </a:moveTo>
                <a:lnTo>
                  <a:pt x="42444" y="420737"/>
                </a:lnTo>
                <a:lnTo>
                  <a:pt x="39548" y="425474"/>
                </a:lnTo>
                <a:lnTo>
                  <a:pt x="37275" y="431672"/>
                </a:lnTo>
                <a:lnTo>
                  <a:pt x="68415" y="438771"/>
                </a:lnTo>
                <a:cubicBezTo>
                  <a:pt x="68415" y="438162"/>
                  <a:pt x="68440" y="437527"/>
                  <a:pt x="68479" y="436879"/>
                </a:cubicBezTo>
                <a:cubicBezTo>
                  <a:pt x="68567" y="434948"/>
                  <a:pt x="68656" y="432891"/>
                  <a:pt x="67920" y="431520"/>
                </a:cubicBezTo>
                <a:cubicBezTo>
                  <a:pt x="66472" y="428891"/>
                  <a:pt x="65850" y="426338"/>
                  <a:pt x="65215" y="423684"/>
                </a:cubicBezTo>
                <a:cubicBezTo>
                  <a:pt x="64948" y="422604"/>
                  <a:pt x="64694" y="421525"/>
                  <a:pt x="64402" y="420432"/>
                </a:cubicBezTo>
                <a:cubicBezTo>
                  <a:pt x="60884" y="419162"/>
                  <a:pt x="56947" y="418477"/>
                  <a:pt x="53023" y="418451"/>
                </a:cubicBezTo>
                <a:cubicBezTo>
                  <a:pt x="49505" y="418438"/>
                  <a:pt x="46012" y="418934"/>
                  <a:pt x="42850" y="420051"/>
                </a:cubicBezTo>
                <a:close/>
                <a:moveTo>
                  <a:pt x="221666" y="113677"/>
                </a:moveTo>
                <a:lnTo>
                  <a:pt x="223304" y="119125"/>
                </a:lnTo>
                <a:cubicBezTo>
                  <a:pt x="222187" y="119633"/>
                  <a:pt x="220955" y="120281"/>
                  <a:pt x="219710" y="121004"/>
                </a:cubicBezTo>
                <a:lnTo>
                  <a:pt x="219850" y="118033"/>
                </a:lnTo>
                <a:lnTo>
                  <a:pt x="216243" y="111949"/>
                </a:lnTo>
                <a:lnTo>
                  <a:pt x="216002" y="112089"/>
                </a:lnTo>
                <a:cubicBezTo>
                  <a:pt x="216218" y="111238"/>
                  <a:pt x="216345" y="110171"/>
                  <a:pt x="216307" y="108838"/>
                </a:cubicBezTo>
                <a:cubicBezTo>
                  <a:pt x="217513" y="107581"/>
                  <a:pt x="218593" y="105612"/>
                  <a:pt x="218847" y="103085"/>
                </a:cubicBezTo>
                <a:cubicBezTo>
                  <a:pt x="219062" y="101015"/>
                  <a:pt x="218758" y="98551"/>
                  <a:pt x="217513" y="95795"/>
                </a:cubicBezTo>
                <a:cubicBezTo>
                  <a:pt x="217513" y="95782"/>
                  <a:pt x="217500" y="95757"/>
                  <a:pt x="217500" y="95757"/>
                </a:cubicBezTo>
                <a:cubicBezTo>
                  <a:pt x="217932" y="94868"/>
                  <a:pt x="218199" y="93839"/>
                  <a:pt x="218326" y="92671"/>
                </a:cubicBezTo>
                <a:cubicBezTo>
                  <a:pt x="218491" y="91286"/>
                  <a:pt x="218466" y="89699"/>
                  <a:pt x="218237" y="87997"/>
                </a:cubicBezTo>
                <a:cubicBezTo>
                  <a:pt x="217805" y="84581"/>
                  <a:pt x="217107" y="81292"/>
                  <a:pt x="216230" y="78205"/>
                </a:cubicBezTo>
                <a:cubicBezTo>
                  <a:pt x="215354" y="75107"/>
                  <a:pt x="214275" y="71335"/>
                  <a:pt x="212636" y="68541"/>
                </a:cubicBezTo>
                <a:cubicBezTo>
                  <a:pt x="209245" y="67804"/>
                  <a:pt x="205791" y="67271"/>
                  <a:pt x="202337" y="66941"/>
                </a:cubicBezTo>
                <a:cubicBezTo>
                  <a:pt x="198984" y="66636"/>
                  <a:pt x="195631" y="66534"/>
                  <a:pt x="192240" y="66522"/>
                </a:cubicBezTo>
                <a:cubicBezTo>
                  <a:pt x="189979" y="62203"/>
                  <a:pt x="188341" y="56426"/>
                  <a:pt x="183401" y="50063"/>
                </a:cubicBezTo>
                <a:cubicBezTo>
                  <a:pt x="183071" y="49720"/>
                  <a:pt x="182829" y="49289"/>
                  <a:pt x="182664" y="48743"/>
                </a:cubicBezTo>
                <a:lnTo>
                  <a:pt x="182690" y="48768"/>
                </a:lnTo>
                <a:lnTo>
                  <a:pt x="183160" y="48019"/>
                </a:lnTo>
                <a:lnTo>
                  <a:pt x="188760" y="38938"/>
                </a:lnTo>
                <a:lnTo>
                  <a:pt x="188900" y="38709"/>
                </a:lnTo>
                <a:lnTo>
                  <a:pt x="188862" y="38443"/>
                </a:lnTo>
                <a:cubicBezTo>
                  <a:pt x="188824" y="38074"/>
                  <a:pt x="188811" y="37694"/>
                  <a:pt x="188849" y="37249"/>
                </a:cubicBezTo>
                <a:cubicBezTo>
                  <a:pt x="188875" y="36792"/>
                  <a:pt x="188925" y="36322"/>
                  <a:pt x="189014" y="35865"/>
                </a:cubicBezTo>
                <a:lnTo>
                  <a:pt x="189395" y="33693"/>
                </a:lnTo>
                <a:lnTo>
                  <a:pt x="187706" y="35077"/>
                </a:lnTo>
                <a:cubicBezTo>
                  <a:pt x="187439" y="35293"/>
                  <a:pt x="187122" y="35458"/>
                  <a:pt x="186817" y="35509"/>
                </a:cubicBezTo>
                <a:cubicBezTo>
                  <a:pt x="186639" y="35522"/>
                  <a:pt x="186462" y="35509"/>
                  <a:pt x="186335" y="35420"/>
                </a:cubicBezTo>
                <a:cubicBezTo>
                  <a:pt x="186169" y="35331"/>
                  <a:pt x="186017" y="35128"/>
                  <a:pt x="185928" y="34811"/>
                </a:cubicBezTo>
                <a:cubicBezTo>
                  <a:pt x="185712" y="34112"/>
                  <a:pt x="185674" y="33045"/>
                  <a:pt x="185966" y="31394"/>
                </a:cubicBezTo>
                <a:lnTo>
                  <a:pt x="186411" y="28829"/>
                </a:lnTo>
                <a:lnTo>
                  <a:pt x="184582" y="30670"/>
                </a:lnTo>
                <a:cubicBezTo>
                  <a:pt x="183680" y="31585"/>
                  <a:pt x="182855" y="32093"/>
                  <a:pt x="182169" y="32220"/>
                </a:cubicBezTo>
                <a:cubicBezTo>
                  <a:pt x="181737" y="32309"/>
                  <a:pt x="181356" y="32220"/>
                  <a:pt x="181077" y="31991"/>
                </a:cubicBezTo>
                <a:cubicBezTo>
                  <a:pt x="180696" y="31699"/>
                  <a:pt x="180404" y="31216"/>
                  <a:pt x="180188" y="30531"/>
                </a:cubicBezTo>
                <a:cubicBezTo>
                  <a:pt x="179629" y="28854"/>
                  <a:pt x="179629" y="26137"/>
                  <a:pt x="180391" y="22644"/>
                </a:cubicBezTo>
                <a:lnTo>
                  <a:pt x="180556" y="21907"/>
                </a:lnTo>
                <a:lnTo>
                  <a:pt x="179832" y="21691"/>
                </a:lnTo>
                <a:cubicBezTo>
                  <a:pt x="179096" y="21463"/>
                  <a:pt x="178499" y="21133"/>
                  <a:pt x="178105" y="20701"/>
                </a:cubicBezTo>
                <a:cubicBezTo>
                  <a:pt x="177775" y="20358"/>
                  <a:pt x="177559" y="19952"/>
                  <a:pt x="177483" y="19482"/>
                </a:cubicBezTo>
                <a:cubicBezTo>
                  <a:pt x="177381" y="18974"/>
                  <a:pt x="177432" y="18377"/>
                  <a:pt x="177622" y="17678"/>
                </a:cubicBezTo>
                <a:cubicBezTo>
                  <a:pt x="178143" y="16027"/>
                  <a:pt x="179553" y="13957"/>
                  <a:pt x="182156" y="11455"/>
                </a:cubicBezTo>
                <a:cubicBezTo>
                  <a:pt x="186551" y="8560"/>
                  <a:pt x="190957" y="6693"/>
                  <a:pt x="194983" y="5042"/>
                </a:cubicBezTo>
                <a:cubicBezTo>
                  <a:pt x="195898" y="4648"/>
                  <a:pt x="196799" y="4254"/>
                  <a:pt x="197600" y="3912"/>
                </a:cubicBezTo>
                <a:cubicBezTo>
                  <a:pt x="204051" y="1117"/>
                  <a:pt x="209957" y="0"/>
                  <a:pt x="215164" y="1003"/>
                </a:cubicBezTo>
                <a:cubicBezTo>
                  <a:pt x="220282" y="2019"/>
                  <a:pt x="224765" y="5169"/>
                  <a:pt x="228435" y="10922"/>
                </a:cubicBezTo>
                <a:cubicBezTo>
                  <a:pt x="229007" y="12103"/>
                  <a:pt x="229743" y="12852"/>
                  <a:pt x="230581" y="13665"/>
                </a:cubicBezTo>
                <a:cubicBezTo>
                  <a:pt x="230912" y="13970"/>
                  <a:pt x="231254" y="14313"/>
                  <a:pt x="231623" y="14706"/>
                </a:cubicBezTo>
                <a:cubicBezTo>
                  <a:pt x="231877" y="14999"/>
                  <a:pt x="232118" y="15380"/>
                  <a:pt x="232397" y="15811"/>
                </a:cubicBezTo>
                <a:cubicBezTo>
                  <a:pt x="232855" y="16510"/>
                  <a:pt x="233325" y="17259"/>
                  <a:pt x="233960" y="17780"/>
                </a:cubicBezTo>
                <a:cubicBezTo>
                  <a:pt x="235331" y="19672"/>
                  <a:pt x="235674" y="21869"/>
                  <a:pt x="235458" y="24270"/>
                </a:cubicBezTo>
                <a:cubicBezTo>
                  <a:pt x="235230" y="26784"/>
                  <a:pt x="234417" y="29477"/>
                  <a:pt x="233490" y="32194"/>
                </a:cubicBezTo>
                <a:cubicBezTo>
                  <a:pt x="232029" y="34836"/>
                  <a:pt x="231750" y="36411"/>
                  <a:pt x="231369" y="38544"/>
                </a:cubicBezTo>
                <a:cubicBezTo>
                  <a:pt x="231178" y="39662"/>
                  <a:pt x="230950" y="40919"/>
                  <a:pt x="230505" y="42608"/>
                </a:cubicBezTo>
                <a:cubicBezTo>
                  <a:pt x="229883" y="44920"/>
                  <a:pt x="228740" y="46787"/>
                  <a:pt x="227318" y="48146"/>
                </a:cubicBezTo>
                <a:cubicBezTo>
                  <a:pt x="225857" y="49568"/>
                  <a:pt x="224079" y="50508"/>
                  <a:pt x="222263" y="50978"/>
                </a:cubicBezTo>
                <a:cubicBezTo>
                  <a:pt x="220434" y="51448"/>
                  <a:pt x="218554" y="51448"/>
                  <a:pt x="216865" y="50978"/>
                </a:cubicBezTo>
                <a:cubicBezTo>
                  <a:pt x="215456" y="50609"/>
                  <a:pt x="214160" y="49898"/>
                  <a:pt x="213157" y="48870"/>
                </a:cubicBezTo>
                <a:lnTo>
                  <a:pt x="212039" y="47714"/>
                </a:lnTo>
                <a:lnTo>
                  <a:pt x="211760" y="49314"/>
                </a:lnTo>
                <a:cubicBezTo>
                  <a:pt x="211404" y="51371"/>
                  <a:pt x="209423" y="52019"/>
                  <a:pt x="207772" y="52540"/>
                </a:cubicBezTo>
                <a:cubicBezTo>
                  <a:pt x="206096" y="53073"/>
                  <a:pt x="204673" y="53530"/>
                  <a:pt x="204572" y="55093"/>
                </a:cubicBezTo>
                <a:cubicBezTo>
                  <a:pt x="204546" y="55423"/>
                  <a:pt x="204521" y="55550"/>
                  <a:pt x="204521" y="55639"/>
                </a:cubicBezTo>
                <a:cubicBezTo>
                  <a:pt x="204343" y="57251"/>
                  <a:pt x="204216" y="58356"/>
                  <a:pt x="206566" y="60642"/>
                </a:cubicBezTo>
                <a:lnTo>
                  <a:pt x="206617" y="60693"/>
                </a:lnTo>
                <a:lnTo>
                  <a:pt x="206629" y="60693"/>
                </a:lnTo>
                <a:cubicBezTo>
                  <a:pt x="209068" y="62610"/>
                  <a:pt x="211290" y="64528"/>
                  <a:pt x="213309" y="66433"/>
                </a:cubicBezTo>
                <a:cubicBezTo>
                  <a:pt x="217793" y="75145"/>
                  <a:pt x="221793" y="83984"/>
                  <a:pt x="220891" y="94169"/>
                </a:cubicBezTo>
                <a:cubicBezTo>
                  <a:pt x="222187" y="93915"/>
                  <a:pt x="226314" y="95516"/>
                  <a:pt x="228308" y="96468"/>
                </a:cubicBezTo>
                <a:cubicBezTo>
                  <a:pt x="228257" y="96862"/>
                  <a:pt x="228219" y="97230"/>
                  <a:pt x="228168" y="97624"/>
                </a:cubicBezTo>
                <a:cubicBezTo>
                  <a:pt x="228130" y="97598"/>
                  <a:pt x="228092" y="97598"/>
                  <a:pt x="228079" y="97586"/>
                </a:cubicBezTo>
                <a:cubicBezTo>
                  <a:pt x="226644" y="96836"/>
                  <a:pt x="222707" y="96354"/>
                  <a:pt x="220650" y="97001"/>
                </a:cubicBezTo>
                <a:cubicBezTo>
                  <a:pt x="221806" y="97865"/>
                  <a:pt x="223533" y="98399"/>
                  <a:pt x="225032" y="98868"/>
                </a:cubicBezTo>
                <a:cubicBezTo>
                  <a:pt x="219050" y="101408"/>
                  <a:pt x="219532" y="104952"/>
                  <a:pt x="219659" y="107974"/>
                </a:cubicBezTo>
                <a:lnTo>
                  <a:pt x="226492" y="102551"/>
                </a:lnTo>
                <a:lnTo>
                  <a:pt x="221666" y="113677"/>
                </a:lnTo>
                <a:close/>
                <a:moveTo>
                  <a:pt x="307543" y="187845"/>
                </a:moveTo>
                <a:cubicBezTo>
                  <a:pt x="306642" y="183717"/>
                  <a:pt x="305969" y="179552"/>
                  <a:pt x="305270" y="175373"/>
                </a:cubicBezTo>
                <a:cubicBezTo>
                  <a:pt x="304724" y="172020"/>
                  <a:pt x="304178" y="168668"/>
                  <a:pt x="303505" y="165251"/>
                </a:cubicBezTo>
                <a:lnTo>
                  <a:pt x="303492" y="165188"/>
                </a:lnTo>
                <a:lnTo>
                  <a:pt x="301498" y="147890"/>
                </a:lnTo>
                <a:lnTo>
                  <a:pt x="301498" y="147878"/>
                </a:lnTo>
                <a:cubicBezTo>
                  <a:pt x="300914" y="142366"/>
                  <a:pt x="300431" y="136676"/>
                  <a:pt x="300990" y="131088"/>
                </a:cubicBezTo>
                <a:cubicBezTo>
                  <a:pt x="301562" y="125450"/>
                  <a:pt x="303175" y="119900"/>
                  <a:pt x="306743" y="114743"/>
                </a:cubicBezTo>
                <a:lnTo>
                  <a:pt x="307302" y="113956"/>
                </a:lnTo>
                <a:lnTo>
                  <a:pt x="307988" y="114604"/>
                </a:lnTo>
                <a:cubicBezTo>
                  <a:pt x="311277" y="117703"/>
                  <a:pt x="314592" y="120687"/>
                  <a:pt x="318351" y="123291"/>
                </a:cubicBezTo>
                <a:cubicBezTo>
                  <a:pt x="322110" y="125881"/>
                  <a:pt x="326327" y="128116"/>
                  <a:pt x="331445" y="129717"/>
                </a:cubicBezTo>
                <a:lnTo>
                  <a:pt x="331800" y="129831"/>
                </a:lnTo>
                <a:lnTo>
                  <a:pt x="331940" y="130174"/>
                </a:lnTo>
                <a:lnTo>
                  <a:pt x="337935" y="143814"/>
                </a:lnTo>
                <a:lnTo>
                  <a:pt x="338011" y="144017"/>
                </a:lnTo>
                <a:lnTo>
                  <a:pt x="337985" y="144207"/>
                </a:lnTo>
                <a:cubicBezTo>
                  <a:pt x="337896" y="145528"/>
                  <a:pt x="338062" y="146811"/>
                  <a:pt x="338201" y="148055"/>
                </a:cubicBezTo>
                <a:cubicBezTo>
                  <a:pt x="338328" y="149071"/>
                  <a:pt x="338455" y="150049"/>
                  <a:pt x="338442" y="151002"/>
                </a:cubicBezTo>
                <a:cubicBezTo>
                  <a:pt x="338442" y="151510"/>
                  <a:pt x="338417" y="152005"/>
                  <a:pt x="338404" y="152475"/>
                </a:cubicBezTo>
                <a:cubicBezTo>
                  <a:pt x="338328" y="155968"/>
                  <a:pt x="338277" y="158863"/>
                  <a:pt x="338887" y="160108"/>
                </a:cubicBezTo>
                <a:cubicBezTo>
                  <a:pt x="339001" y="160324"/>
                  <a:pt x="339166" y="160463"/>
                  <a:pt x="339370" y="160501"/>
                </a:cubicBezTo>
                <a:cubicBezTo>
                  <a:pt x="339687" y="160552"/>
                  <a:pt x="340094" y="160476"/>
                  <a:pt x="340589" y="160324"/>
                </a:cubicBezTo>
                <a:lnTo>
                  <a:pt x="340665" y="160298"/>
                </a:lnTo>
                <a:cubicBezTo>
                  <a:pt x="340690" y="159981"/>
                  <a:pt x="340640" y="159511"/>
                  <a:pt x="340589" y="158939"/>
                </a:cubicBezTo>
                <a:cubicBezTo>
                  <a:pt x="340525" y="158254"/>
                  <a:pt x="340436" y="157441"/>
                  <a:pt x="340436" y="156590"/>
                </a:cubicBezTo>
                <a:cubicBezTo>
                  <a:pt x="340424" y="155625"/>
                  <a:pt x="340563" y="154545"/>
                  <a:pt x="340728" y="153364"/>
                </a:cubicBezTo>
                <a:cubicBezTo>
                  <a:pt x="340906" y="152005"/>
                  <a:pt x="341109" y="150494"/>
                  <a:pt x="341084" y="148843"/>
                </a:cubicBezTo>
                <a:lnTo>
                  <a:pt x="341071" y="148525"/>
                </a:lnTo>
                <a:lnTo>
                  <a:pt x="341287" y="148309"/>
                </a:lnTo>
                <a:cubicBezTo>
                  <a:pt x="341579" y="147941"/>
                  <a:pt x="341871" y="147675"/>
                  <a:pt x="342189" y="147497"/>
                </a:cubicBezTo>
                <a:cubicBezTo>
                  <a:pt x="342557" y="147281"/>
                  <a:pt x="342938" y="147230"/>
                  <a:pt x="343307" y="147319"/>
                </a:cubicBezTo>
                <a:cubicBezTo>
                  <a:pt x="343675" y="147408"/>
                  <a:pt x="344018" y="147624"/>
                  <a:pt x="344272" y="148017"/>
                </a:cubicBezTo>
                <a:cubicBezTo>
                  <a:pt x="344500" y="148348"/>
                  <a:pt x="344678" y="148830"/>
                  <a:pt x="344831" y="149440"/>
                </a:cubicBezTo>
                <a:lnTo>
                  <a:pt x="344843" y="149541"/>
                </a:lnTo>
                <a:lnTo>
                  <a:pt x="344843" y="149643"/>
                </a:lnTo>
                <a:cubicBezTo>
                  <a:pt x="344793" y="151802"/>
                  <a:pt x="345059" y="153745"/>
                  <a:pt x="345300" y="155688"/>
                </a:cubicBezTo>
                <a:cubicBezTo>
                  <a:pt x="345567" y="157606"/>
                  <a:pt x="345821" y="159524"/>
                  <a:pt x="345783" y="161670"/>
                </a:cubicBezTo>
                <a:cubicBezTo>
                  <a:pt x="346862" y="162445"/>
                  <a:pt x="350926" y="161568"/>
                  <a:pt x="355155" y="160654"/>
                </a:cubicBezTo>
                <a:cubicBezTo>
                  <a:pt x="357809" y="160082"/>
                  <a:pt x="360539" y="159498"/>
                  <a:pt x="362775" y="159295"/>
                </a:cubicBezTo>
                <a:cubicBezTo>
                  <a:pt x="364197" y="158114"/>
                  <a:pt x="365848" y="156044"/>
                  <a:pt x="366953" y="153923"/>
                </a:cubicBezTo>
                <a:cubicBezTo>
                  <a:pt x="367829" y="152208"/>
                  <a:pt x="368337" y="150519"/>
                  <a:pt x="367956" y="149376"/>
                </a:cubicBezTo>
                <a:lnTo>
                  <a:pt x="367918" y="149275"/>
                </a:lnTo>
                <a:cubicBezTo>
                  <a:pt x="366966" y="144169"/>
                  <a:pt x="366775" y="139089"/>
                  <a:pt x="366559" y="133933"/>
                </a:cubicBezTo>
                <a:cubicBezTo>
                  <a:pt x="366445" y="130403"/>
                  <a:pt x="366305" y="126834"/>
                  <a:pt x="365924" y="123265"/>
                </a:cubicBezTo>
                <a:cubicBezTo>
                  <a:pt x="365810" y="122313"/>
                  <a:pt x="365708" y="121246"/>
                  <a:pt x="365581" y="120154"/>
                </a:cubicBezTo>
                <a:cubicBezTo>
                  <a:pt x="364680" y="111962"/>
                  <a:pt x="363651" y="102793"/>
                  <a:pt x="364959" y="92176"/>
                </a:cubicBezTo>
                <a:lnTo>
                  <a:pt x="365112" y="90893"/>
                </a:lnTo>
                <a:lnTo>
                  <a:pt x="366204" y="91591"/>
                </a:lnTo>
                <a:cubicBezTo>
                  <a:pt x="367118" y="92176"/>
                  <a:pt x="367817" y="92582"/>
                  <a:pt x="368515" y="92874"/>
                </a:cubicBezTo>
                <a:cubicBezTo>
                  <a:pt x="368934" y="93052"/>
                  <a:pt x="369404" y="93204"/>
                  <a:pt x="369963" y="93319"/>
                </a:cubicBezTo>
                <a:cubicBezTo>
                  <a:pt x="369341" y="90626"/>
                  <a:pt x="369137" y="87819"/>
                  <a:pt x="368947" y="84962"/>
                </a:cubicBezTo>
                <a:cubicBezTo>
                  <a:pt x="368731" y="82003"/>
                  <a:pt x="368528" y="78993"/>
                  <a:pt x="367842" y="76123"/>
                </a:cubicBezTo>
                <a:cubicBezTo>
                  <a:pt x="367829" y="76110"/>
                  <a:pt x="367791" y="76097"/>
                  <a:pt x="367779" y="76072"/>
                </a:cubicBezTo>
                <a:lnTo>
                  <a:pt x="367309" y="75767"/>
                </a:lnTo>
                <a:lnTo>
                  <a:pt x="367436" y="75208"/>
                </a:lnTo>
                <a:cubicBezTo>
                  <a:pt x="367842" y="73430"/>
                  <a:pt x="369747" y="72389"/>
                  <a:pt x="371639" y="71335"/>
                </a:cubicBezTo>
                <a:cubicBezTo>
                  <a:pt x="372096" y="71068"/>
                  <a:pt x="372554" y="70814"/>
                  <a:pt x="372973" y="70560"/>
                </a:cubicBezTo>
                <a:cubicBezTo>
                  <a:pt x="370966" y="69671"/>
                  <a:pt x="369010" y="68871"/>
                  <a:pt x="367105" y="68312"/>
                </a:cubicBezTo>
                <a:cubicBezTo>
                  <a:pt x="364807" y="67639"/>
                  <a:pt x="362559" y="67296"/>
                  <a:pt x="360374" y="67550"/>
                </a:cubicBezTo>
                <a:lnTo>
                  <a:pt x="359866" y="67601"/>
                </a:lnTo>
                <a:lnTo>
                  <a:pt x="359612" y="67182"/>
                </a:lnTo>
                <a:cubicBezTo>
                  <a:pt x="357415" y="65315"/>
                  <a:pt x="355256" y="63880"/>
                  <a:pt x="353148" y="63105"/>
                </a:cubicBezTo>
                <a:cubicBezTo>
                  <a:pt x="351116" y="62356"/>
                  <a:pt x="349110" y="62229"/>
                  <a:pt x="347192" y="63004"/>
                </a:cubicBezTo>
                <a:lnTo>
                  <a:pt x="344932" y="63893"/>
                </a:lnTo>
                <a:lnTo>
                  <a:pt x="346189" y="61823"/>
                </a:lnTo>
                <a:lnTo>
                  <a:pt x="346177" y="61811"/>
                </a:lnTo>
                <a:cubicBezTo>
                  <a:pt x="346177" y="61823"/>
                  <a:pt x="346177" y="61823"/>
                  <a:pt x="346177" y="61811"/>
                </a:cubicBezTo>
                <a:cubicBezTo>
                  <a:pt x="346201" y="61697"/>
                  <a:pt x="346239" y="61582"/>
                  <a:pt x="346303" y="61481"/>
                </a:cubicBezTo>
                <a:cubicBezTo>
                  <a:pt x="346836" y="60592"/>
                  <a:pt x="347344" y="59715"/>
                  <a:pt x="347839" y="58839"/>
                </a:cubicBezTo>
                <a:cubicBezTo>
                  <a:pt x="349211" y="56464"/>
                  <a:pt x="350545" y="54115"/>
                  <a:pt x="352678" y="51524"/>
                </a:cubicBezTo>
                <a:cubicBezTo>
                  <a:pt x="350824" y="51549"/>
                  <a:pt x="348995" y="51625"/>
                  <a:pt x="347204" y="51727"/>
                </a:cubicBezTo>
                <a:cubicBezTo>
                  <a:pt x="346950" y="51740"/>
                  <a:pt x="314655" y="54165"/>
                  <a:pt x="314389" y="54191"/>
                </a:cubicBezTo>
                <a:cubicBezTo>
                  <a:pt x="308483" y="54851"/>
                  <a:pt x="304140" y="56159"/>
                  <a:pt x="302324" y="56871"/>
                </a:cubicBezTo>
                <a:cubicBezTo>
                  <a:pt x="294767" y="59830"/>
                  <a:pt x="288239" y="62470"/>
                  <a:pt x="284099" y="68122"/>
                </a:cubicBezTo>
                <a:cubicBezTo>
                  <a:pt x="265176" y="93966"/>
                  <a:pt x="279172" y="86029"/>
                  <a:pt x="258953" y="97903"/>
                </a:cubicBezTo>
                <a:cubicBezTo>
                  <a:pt x="255181" y="100113"/>
                  <a:pt x="253797" y="102259"/>
                  <a:pt x="252781" y="105028"/>
                </a:cubicBezTo>
                <a:cubicBezTo>
                  <a:pt x="251473" y="107327"/>
                  <a:pt x="246723" y="116471"/>
                  <a:pt x="245199" y="131888"/>
                </a:cubicBezTo>
                <a:cubicBezTo>
                  <a:pt x="245212" y="135444"/>
                  <a:pt x="245364" y="138861"/>
                  <a:pt x="244323" y="142264"/>
                </a:cubicBezTo>
                <a:cubicBezTo>
                  <a:pt x="243345" y="144842"/>
                  <a:pt x="242024" y="146608"/>
                  <a:pt x="239827" y="148271"/>
                </a:cubicBezTo>
                <a:lnTo>
                  <a:pt x="239344" y="148576"/>
                </a:lnTo>
                <a:lnTo>
                  <a:pt x="239344" y="148563"/>
                </a:lnTo>
                <a:cubicBezTo>
                  <a:pt x="238722" y="145935"/>
                  <a:pt x="237617" y="143407"/>
                  <a:pt x="237503" y="140677"/>
                </a:cubicBezTo>
                <a:lnTo>
                  <a:pt x="237516" y="140004"/>
                </a:lnTo>
                <a:lnTo>
                  <a:pt x="237604" y="139305"/>
                </a:lnTo>
                <a:lnTo>
                  <a:pt x="238709" y="133539"/>
                </a:lnTo>
                <a:lnTo>
                  <a:pt x="236398" y="139445"/>
                </a:lnTo>
                <a:lnTo>
                  <a:pt x="235928" y="140537"/>
                </a:lnTo>
                <a:cubicBezTo>
                  <a:pt x="233782" y="145401"/>
                  <a:pt x="230835" y="150176"/>
                  <a:pt x="226060" y="152843"/>
                </a:cubicBezTo>
                <a:lnTo>
                  <a:pt x="226047" y="152843"/>
                </a:lnTo>
                <a:cubicBezTo>
                  <a:pt x="226009" y="152856"/>
                  <a:pt x="225997" y="152882"/>
                  <a:pt x="225959" y="152894"/>
                </a:cubicBezTo>
                <a:cubicBezTo>
                  <a:pt x="226403" y="152780"/>
                  <a:pt x="226797" y="152754"/>
                  <a:pt x="227241" y="152602"/>
                </a:cubicBezTo>
                <a:cubicBezTo>
                  <a:pt x="226124" y="161695"/>
                  <a:pt x="229616" y="170700"/>
                  <a:pt x="236004" y="182307"/>
                </a:cubicBezTo>
                <a:cubicBezTo>
                  <a:pt x="237859" y="186524"/>
                  <a:pt x="239827" y="190766"/>
                  <a:pt x="241770" y="194982"/>
                </a:cubicBezTo>
                <a:lnTo>
                  <a:pt x="241846" y="194969"/>
                </a:lnTo>
                <a:cubicBezTo>
                  <a:pt x="251714" y="191972"/>
                  <a:pt x="261100" y="190727"/>
                  <a:pt x="270091" y="190931"/>
                </a:cubicBezTo>
                <a:cubicBezTo>
                  <a:pt x="278905" y="191121"/>
                  <a:pt x="287350" y="192683"/>
                  <a:pt x="295491" y="195325"/>
                </a:cubicBezTo>
                <a:cubicBezTo>
                  <a:pt x="296532" y="193204"/>
                  <a:pt x="298006" y="191909"/>
                  <a:pt x="299695" y="191820"/>
                </a:cubicBezTo>
                <a:lnTo>
                  <a:pt x="299860" y="191820"/>
                </a:lnTo>
                <a:cubicBezTo>
                  <a:pt x="301155" y="191820"/>
                  <a:pt x="302374" y="192556"/>
                  <a:pt x="303454" y="193814"/>
                </a:cubicBezTo>
                <a:cubicBezTo>
                  <a:pt x="304038" y="192391"/>
                  <a:pt x="304800" y="191159"/>
                  <a:pt x="305676" y="190016"/>
                </a:cubicBezTo>
                <a:cubicBezTo>
                  <a:pt x="306261" y="189242"/>
                  <a:pt x="306870" y="188530"/>
                  <a:pt x="307531" y="187845"/>
                </a:cubicBezTo>
                <a:lnTo>
                  <a:pt x="307543" y="187845"/>
                </a:lnTo>
                <a:close/>
                <a:moveTo>
                  <a:pt x="305067" y="216178"/>
                </a:moveTo>
                <a:cubicBezTo>
                  <a:pt x="305232" y="225056"/>
                  <a:pt x="305346" y="233958"/>
                  <a:pt x="304902" y="242912"/>
                </a:cubicBezTo>
                <a:cubicBezTo>
                  <a:pt x="304457" y="251700"/>
                  <a:pt x="303505" y="260539"/>
                  <a:pt x="301524" y="269518"/>
                </a:cubicBezTo>
                <a:cubicBezTo>
                  <a:pt x="309169" y="264654"/>
                  <a:pt x="310668" y="253834"/>
                  <a:pt x="312153" y="242988"/>
                </a:cubicBezTo>
                <a:cubicBezTo>
                  <a:pt x="312242" y="242480"/>
                  <a:pt x="312306" y="241997"/>
                  <a:pt x="312357" y="241553"/>
                </a:cubicBezTo>
                <a:lnTo>
                  <a:pt x="312242" y="241591"/>
                </a:lnTo>
                <a:lnTo>
                  <a:pt x="312471" y="240448"/>
                </a:lnTo>
                <a:cubicBezTo>
                  <a:pt x="313932" y="233285"/>
                  <a:pt x="314376" y="226110"/>
                  <a:pt x="313868" y="218668"/>
                </a:cubicBezTo>
                <a:cubicBezTo>
                  <a:pt x="313360" y="211238"/>
                  <a:pt x="311899" y="203618"/>
                  <a:pt x="309499" y="195604"/>
                </a:cubicBezTo>
                <a:cubicBezTo>
                  <a:pt x="309359" y="195096"/>
                  <a:pt x="309207" y="194588"/>
                  <a:pt x="309067" y="194093"/>
                </a:cubicBezTo>
                <a:cubicBezTo>
                  <a:pt x="308978" y="194372"/>
                  <a:pt x="308877" y="194626"/>
                  <a:pt x="308801" y="194906"/>
                </a:cubicBezTo>
                <a:cubicBezTo>
                  <a:pt x="308089" y="197141"/>
                  <a:pt x="307442" y="199465"/>
                  <a:pt x="306820" y="201891"/>
                </a:cubicBezTo>
                <a:lnTo>
                  <a:pt x="306731" y="201865"/>
                </a:lnTo>
                <a:cubicBezTo>
                  <a:pt x="306947" y="203008"/>
                  <a:pt x="307074" y="204202"/>
                  <a:pt x="307124" y="205447"/>
                </a:cubicBezTo>
                <a:cubicBezTo>
                  <a:pt x="307137" y="205853"/>
                  <a:pt x="307162" y="206285"/>
                  <a:pt x="307162" y="206691"/>
                </a:cubicBezTo>
                <a:cubicBezTo>
                  <a:pt x="307162" y="210044"/>
                  <a:pt x="306553" y="213067"/>
                  <a:pt x="305537" y="215264"/>
                </a:cubicBezTo>
                <a:cubicBezTo>
                  <a:pt x="305397" y="215581"/>
                  <a:pt x="305232" y="215886"/>
                  <a:pt x="305067" y="216178"/>
                </a:cubicBezTo>
                <a:close/>
                <a:moveTo>
                  <a:pt x="226632" y="260019"/>
                </a:moveTo>
                <a:cubicBezTo>
                  <a:pt x="227381" y="263981"/>
                  <a:pt x="228029" y="267956"/>
                  <a:pt x="228689" y="271957"/>
                </a:cubicBezTo>
                <a:cubicBezTo>
                  <a:pt x="229311" y="275856"/>
                  <a:pt x="229959" y="279754"/>
                  <a:pt x="230683" y="283577"/>
                </a:cubicBezTo>
                <a:cubicBezTo>
                  <a:pt x="233782" y="289572"/>
                  <a:pt x="237122" y="295579"/>
                  <a:pt x="240487" y="301573"/>
                </a:cubicBezTo>
                <a:cubicBezTo>
                  <a:pt x="237617" y="293521"/>
                  <a:pt x="234823" y="285508"/>
                  <a:pt x="232144" y="277341"/>
                </a:cubicBezTo>
                <a:cubicBezTo>
                  <a:pt x="230264" y="271665"/>
                  <a:pt x="228422" y="265911"/>
                  <a:pt x="226632" y="260019"/>
                </a:cubicBezTo>
                <a:close/>
                <a:moveTo>
                  <a:pt x="225006" y="243674"/>
                </a:moveTo>
                <a:cubicBezTo>
                  <a:pt x="225070" y="245680"/>
                  <a:pt x="225032" y="247738"/>
                  <a:pt x="224930" y="249821"/>
                </a:cubicBezTo>
                <a:cubicBezTo>
                  <a:pt x="227648" y="259180"/>
                  <a:pt x="230442" y="268147"/>
                  <a:pt x="233337" y="276948"/>
                </a:cubicBezTo>
                <a:cubicBezTo>
                  <a:pt x="236258" y="285749"/>
                  <a:pt x="239281" y="294385"/>
                  <a:pt x="242392" y="303084"/>
                </a:cubicBezTo>
                <a:lnTo>
                  <a:pt x="244120" y="302957"/>
                </a:lnTo>
                <a:lnTo>
                  <a:pt x="244221" y="302945"/>
                </a:lnTo>
                <a:cubicBezTo>
                  <a:pt x="240462" y="292416"/>
                  <a:pt x="236804" y="281952"/>
                  <a:pt x="233312" y="271195"/>
                </a:cubicBezTo>
                <a:cubicBezTo>
                  <a:pt x="230404" y="262279"/>
                  <a:pt x="227648" y="253173"/>
                  <a:pt x="225006" y="243674"/>
                </a:cubicBezTo>
                <a:close/>
                <a:moveTo>
                  <a:pt x="250965" y="320725"/>
                </a:moveTo>
                <a:cubicBezTo>
                  <a:pt x="253886" y="324954"/>
                  <a:pt x="256566" y="329221"/>
                  <a:pt x="259245" y="333475"/>
                </a:cubicBezTo>
                <a:cubicBezTo>
                  <a:pt x="261988" y="337832"/>
                  <a:pt x="264719" y="342175"/>
                  <a:pt x="267767" y="346582"/>
                </a:cubicBezTo>
                <a:lnTo>
                  <a:pt x="267919" y="346785"/>
                </a:lnTo>
                <a:lnTo>
                  <a:pt x="267919" y="347039"/>
                </a:lnTo>
                <a:cubicBezTo>
                  <a:pt x="267983" y="349986"/>
                  <a:pt x="268262" y="352881"/>
                  <a:pt x="269075" y="355612"/>
                </a:cubicBezTo>
                <a:cubicBezTo>
                  <a:pt x="269875" y="358304"/>
                  <a:pt x="271196" y="360844"/>
                  <a:pt x="273355" y="363130"/>
                </a:cubicBezTo>
                <a:cubicBezTo>
                  <a:pt x="283109" y="372655"/>
                  <a:pt x="286322" y="386447"/>
                  <a:pt x="289522" y="400227"/>
                </a:cubicBezTo>
                <a:cubicBezTo>
                  <a:pt x="290144" y="402945"/>
                  <a:pt x="290792" y="405662"/>
                  <a:pt x="291478" y="408393"/>
                </a:cubicBezTo>
                <a:lnTo>
                  <a:pt x="291516" y="408583"/>
                </a:lnTo>
                <a:lnTo>
                  <a:pt x="291478" y="408786"/>
                </a:lnTo>
                <a:cubicBezTo>
                  <a:pt x="291440" y="408939"/>
                  <a:pt x="291402" y="409079"/>
                  <a:pt x="291376" y="409218"/>
                </a:cubicBezTo>
                <a:cubicBezTo>
                  <a:pt x="290398" y="413346"/>
                  <a:pt x="289497" y="417092"/>
                  <a:pt x="289586" y="419861"/>
                </a:cubicBezTo>
                <a:cubicBezTo>
                  <a:pt x="289675" y="423493"/>
                  <a:pt x="289954" y="425893"/>
                  <a:pt x="290411" y="427125"/>
                </a:cubicBezTo>
                <a:cubicBezTo>
                  <a:pt x="290487" y="427367"/>
                  <a:pt x="290576" y="427532"/>
                  <a:pt x="290640" y="427621"/>
                </a:cubicBezTo>
                <a:cubicBezTo>
                  <a:pt x="290817" y="427494"/>
                  <a:pt x="291033" y="427227"/>
                  <a:pt x="291287" y="426846"/>
                </a:cubicBezTo>
                <a:cubicBezTo>
                  <a:pt x="291427" y="426490"/>
                  <a:pt x="291453" y="425830"/>
                  <a:pt x="291491" y="425195"/>
                </a:cubicBezTo>
                <a:cubicBezTo>
                  <a:pt x="291516" y="424382"/>
                  <a:pt x="291554" y="423544"/>
                  <a:pt x="291833" y="422922"/>
                </a:cubicBezTo>
                <a:lnTo>
                  <a:pt x="293942" y="418210"/>
                </a:lnTo>
                <a:lnTo>
                  <a:pt x="293396" y="423315"/>
                </a:lnTo>
                <a:cubicBezTo>
                  <a:pt x="293218" y="425093"/>
                  <a:pt x="293345" y="426490"/>
                  <a:pt x="293650" y="427303"/>
                </a:cubicBezTo>
                <a:cubicBezTo>
                  <a:pt x="293764" y="427544"/>
                  <a:pt x="293827" y="427709"/>
                  <a:pt x="293916" y="427786"/>
                </a:cubicBezTo>
                <a:cubicBezTo>
                  <a:pt x="293967" y="427773"/>
                  <a:pt x="294018" y="427722"/>
                  <a:pt x="294069" y="427659"/>
                </a:cubicBezTo>
                <a:lnTo>
                  <a:pt x="294310" y="427392"/>
                </a:lnTo>
                <a:lnTo>
                  <a:pt x="294666" y="427392"/>
                </a:lnTo>
                <a:cubicBezTo>
                  <a:pt x="294831" y="427392"/>
                  <a:pt x="294920" y="427354"/>
                  <a:pt x="294983" y="427265"/>
                </a:cubicBezTo>
                <a:cubicBezTo>
                  <a:pt x="295097" y="427087"/>
                  <a:pt x="295136" y="426782"/>
                  <a:pt x="295186" y="426452"/>
                </a:cubicBezTo>
                <a:lnTo>
                  <a:pt x="295453" y="424420"/>
                </a:lnTo>
                <a:lnTo>
                  <a:pt x="296659" y="426059"/>
                </a:lnTo>
                <a:cubicBezTo>
                  <a:pt x="298158" y="428116"/>
                  <a:pt x="299199" y="430313"/>
                  <a:pt x="299784" y="432675"/>
                </a:cubicBezTo>
                <a:lnTo>
                  <a:pt x="299974" y="433463"/>
                </a:lnTo>
                <a:lnTo>
                  <a:pt x="299174" y="433653"/>
                </a:lnTo>
                <a:cubicBezTo>
                  <a:pt x="296050" y="434453"/>
                  <a:pt x="296558" y="439266"/>
                  <a:pt x="297028" y="443737"/>
                </a:cubicBezTo>
                <a:cubicBezTo>
                  <a:pt x="297066" y="443940"/>
                  <a:pt x="297079" y="444156"/>
                  <a:pt x="297091" y="444397"/>
                </a:cubicBezTo>
                <a:cubicBezTo>
                  <a:pt x="298501" y="445375"/>
                  <a:pt x="300076" y="446264"/>
                  <a:pt x="301930" y="447026"/>
                </a:cubicBezTo>
                <a:cubicBezTo>
                  <a:pt x="303860" y="447826"/>
                  <a:pt x="306083" y="448487"/>
                  <a:pt x="308623" y="448995"/>
                </a:cubicBezTo>
                <a:lnTo>
                  <a:pt x="317411" y="447039"/>
                </a:lnTo>
                <a:lnTo>
                  <a:pt x="317564" y="447013"/>
                </a:lnTo>
                <a:lnTo>
                  <a:pt x="317691" y="447026"/>
                </a:lnTo>
                <a:lnTo>
                  <a:pt x="322758" y="447661"/>
                </a:lnTo>
                <a:lnTo>
                  <a:pt x="328003" y="444893"/>
                </a:lnTo>
                <a:cubicBezTo>
                  <a:pt x="326339" y="442530"/>
                  <a:pt x="324803" y="440016"/>
                  <a:pt x="323355" y="437425"/>
                </a:cubicBezTo>
                <a:cubicBezTo>
                  <a:pt x="321844" y="434695"/>
                  <a:pt x="320434" y="431900"/>
                  <a:pt x="319062" y="429043"/>
                </a:cubicBezTo>
                <a:cubicBezTo>
                  <a:pt x="318122" y="428979"/>
                  <a:pt x="317386" y="428421"/>
                  <a:pt x="316751" y="427481"/>
                </a:cubicBezTo>
                <a:cubicBezTo>
                  <a:pt x="316154" y="426566"/>
                  <a:pt x="315633" y="425258"/>
                  <a:pt x="315024" y="423671"/>
                </a:cubicBezTo>
                <a:cubicBezTo>
                  <a:pt x="313830" y="422426"/>
                  <a:pt x="312585" y="420991"/>
                  <a:pt x="311341" y="419556"/>
                </a:cubicBezTo>
                <a:cubicBezTo>
                  <a:pt x="309728" y="417689"/>
                  <a:pt x="308089" y="415822"/>
                  <a:pt x="306731" y="414489"/>
                </a:cubicBezTo>
                <a:lnTo>
                  <a:pt x="306566" y="414336"/>
                </a:lnTo>
                <a:lnTo>
                  <a:pt x="306502" y="414146"/>
                </a:lnTo>
                <a:lnTo>
                  <a:pt x="303213" y="402881"/>
                </a:lnTo>
                <a:cubicBezTo>
                  <a:pt x="298006" y="389724"/>
                  <a:pt x="296494" y="378192"/>
                  <a:pt x="294983" y="366623"/>
                </a:cubicBezTo>
                <a:cubicBezTo>
                  <a:pt x="294729" y="364743"/>
                  <a:pt x="294488" y="362851"/>
                  <a:pt x="294196" y="360793"/>
                </a:cubicBezTo>
                <a:lnTo>
                  <a:pt x="294170" y="360666"/>
                </a:lnTo>
                <a:lnTo>
                  <a:pt x="294208" y="360514"/>
                </a:lnTo>
                <a:cubicBezTo>
                  <a:pt x="294970" y="357148"/>
                  <a:pt x="295313" y="353923"/>
                  <a:pt x="295161" y="350938"/>
                </a:cubicBezTo>
                <a:cubicBezTo>
                  <a:pt x="295047" y="347979"/>
                  <a:pt x="294437" y="345236"/>
                  <a:pt x="293281" y="342772"/>
                </a:cubicBezTo>
                <a:cubicBezTo>
                  <a:pt x="291681" y="339610"/>
                  <a:pt x="290221" y="336346"/>
                  <a:pt x="289065" y="332942"/>
                </a:cubicBezTo>
                <a:cubicBezTo>
                  <a:pt x="287922" y="329551"/>
                  <a:pt x="287033" y="326008"/>
                  <a:pt x="286563" y="322261"/>
                </a:cubicBezTo>
                <a:lnTo>
                  <a:pt x="276949" y="289051"/>
                </a:lnTo>
                <a:cubicBezTo>
                  <a:pt x="276403" y="287197"/>
                  <a:pt x="275260" y="283577"/>
                  <a:pt x="275260" y="281571"/>
                </a:cubicBezTo>
                <a:cubicBezTo>
                  <a:pt x="275260" y="279882"/>
                  <a:pt x="273558" y="273722"/>
                  <a:pt x="274828" y="271804"/>
                </a:cubicBezTo>
                <a:cubicBezTo>
                  <a:pt x="276098" y="273697"/>
                  <a:pt x="276047" y="276414"/>
                  <a:pt x="276047" y="278535"/>
                </a:cubicBezTo>
                <a:cubicBezTo>
                  <a:pt x="276047" y="282041"/>
                  <a:pt x="277305" y="285368"/>
                  <a:pt x="277673" y="288009"/>
                </a:cubicBezTo>
                <a:lnTo>
                  <a:pt x="277724" y="288009"/>
                </a:lnTo>
                <a:cubicBezTo>
                  <a:pt x="278816" y="288035"/>
                  <a:pt x="279768" y="287895"/>
                  <a:pt x="280569" y="287654"/>
                </a:cubicBezTo>
                <a:cubicBezTo>
                  <a:pt x="281331" y="287413"/>
                  <a:pt x="281978" y="287044"/>
                  <a:pt x="282486" y="286574"/>
                </a:cubicBezTo>
                <a:lnTo>
                  <a:pt x="282943" y="286155"/>
                </a:lnTo>
                <a:lnTo>
                  <a:pt x="283020" y="286206"/>
                </a:lnTo>
                <a:cubicBezTo>
                  <a:pt x="285979" y="283907"/>
                  <a:pt x="288747" y="281317"/>
                  <a:pt x="291059" y="278383"/>
                </a:cubicBezTo>
                <a:cubicBezTo>
                  <a:pt x="293510" y="275259"/>
                  <a:pt x="295453" y="271766"/>
                  <a:pt x="296583" y="267753"/>
                </a:cubicBezTo>
                <a:cubicBezTo>
                  <a:pt x="299504" y="257568"/>
                  <a:pt x="299771" y="243890"/>
                  <a:pt x="300101" y="226884"/>
                </a:cubicBezTo>
                <a:cubicBezTo>
                  <a:pt x="300152" y="224344"/>
                  <a:pt x="300190" y="221716"/>
                  <a:pt x="300254" y="219049"/>
                </a:cubicBezTo>
                <a:cubicBezTo>
                  <a:pt x="298628" y="218693"/>
                  <a:pt x="297129" y="217194"/>
                  <a:pt x="295986" y="214972"/>
                </a:cubicBezTo>
                <a:cubicBezTo>
                  <a:pt x="294754" y="212546"/>
                  <a:pt x="293878" y="209193"/>
                  <a:pt x="293726" y="205498"/>
                </a:cubicBezTo>
                <a:cubicBezTo>
                  <a:pt x="293700" y="205091"/>
                  <a:pt x="293700" y="204672"/>
                  <a:pt x="293700" y="204253"/>
                </a:cubicBezTo>
                <a:cubicBezTo>
                  <a:pt x="293700" y="203643"/>
                  <a:pt x="293726" y="203034"/>
                  <a:pt x="293764" y="202450"/>
                </a:cubicBezTo>
                <a:cubicBezTo>
                  <a:pt x="285077" y="199097"/>
                  <a:pt x="276632" y="197293"/>
                  <a:pt x="268554" y="196874"/>
                </a:cubicBezTo>
                <a:cubicBezTo>
                  <a:pt x="259944" y="196443"/>
                  <a:pt x="251727" y="197535"/>
                  <a:pt x="244043" y="199960"/>
                </a:cubicBezTo>
                <a:cubicBezTo>
                  <a:pt x="246952" y="206463"/>
                  <a:pt x="249657" y="212952"/>
                  <a:pt x="251613" y="219455"/>
                </a:cubicBezTo>
                <a:cubicBezTo>
                  <a:pt x="252337" y="223024"/>
                  <a:pt x="252794" y="226757"/>
                  <a:pt x="251613" y="231583"/>
                </a:cubicBezTo>
                <a:cubicBezTo>
                  <a:pt x="250330" y="234416"/>
                  <a:pt x="247752" y="235546"/>
                  <a:pt x="244589" y="235889"/>
                </a:cubicBezTo>
                <a:cubicBezTo>
                  <a:pt x="236068" y="235508"/>
                  <a:pt x="226428" y="234428"/>
                  <a:pt x="225070" y="238619"/>
                </a:cubicBezTo>
                <a:cubicBezTo>
                  <a:pt x="225032" y="238632"/>
                  <a:pt x="225006" y="238657"/>
                  <a:pt x="224943" y="238683"/>
                </a:cubicBezTo>
                <a:cubicBezTo>
                  <a:pt x="227940" y="249833"/>
                  <a:pt x="231166" y="260451"/>
                  <a:pt x="234518" y="270801"/>
                </a:cubicBezTo>
                <a:cubicBezTo>
                  <a:pt x="238036" y="281596"/>
                  <a:pt x="241719" y="292150"/>
                  <a:pt x="245517" y="302792"/>
                </a:cubicBezTo>
                <a:lnTo>
                  <a:pt x="245682" y="302767"/>
                </a:lnTo>
                <a:lnTo>
                  <a:pt x="245847" y="303237"/>
                </a:lnTo>
                <a:lnTo>
                  <a:pt x="247511" y="307720"/>
                </a:lnTo>
                <a:cubicBezTo>
                  <a:pt x="247764" y="307733"/>
                  <a:pt x="248031" y="307733"/>
                  <a:pt x="248311" y="307758"/>
                </a:cubicBezTo>
                <a:lnTo>
                  <a:pt x="248438" y="307758"/>
                </a:lnTo>
                <a:cubicBezTo>
                  <a:pt x="249949" y="308025"/>
                  <a:pt x="251447" y="308457"/>
                  <a:pt x="252908" y="308876"/>
                </a:cubicBezTo>
                <a:cubicBezTo>
                  <a:pt x="254343" y="309282"/>
                  <a:pt x="255766" y="309714"/>
                  <a:pt x="257226" y="309955"/>
                </a:cubicBezTo>
                <a:cubicBezTo>
                  <a:pt x="258229" y="310133"/>
                  <a:pt x="259360" y="310031"/>
                  <a:pt x="260515" y="309942"/>
                </a:cubicBezTo>
                <a:cubicBezTo>
                  <a:pt x="261747" y="309828"/>
                  <a:pt x="262979" y="309714"/>
                  <a:pt x="264338" y="309917"/>
                </a:cubicBezTo>
                <a:cubicBezTo>
                  <a:pt x="269354" y="309714"/>
                  <a:pt x="270701" y="311466"/>
                  <a:pt x="268402" y="315200"/>
                </a:cubicBezTo>
                <a:lnTo>
                  <a:pt x="268275" y="315429"/>
                </a:lnTo>
                <a:lnTo>
                  <a:pt x="268034" y="315530"/>
                </a:lnTo>
                <a:cubicBezTo>
                  <a:pt x="267183" y="315886"/>
                  <a:pt x="266332" y="316165"/>
                  <a:pt x="265456" y="316470"/>
                </a:cubicBezTo>
                <a:cubicBezTo>
                  <a:pt x="264186" y="316889"/>
                  <a:pt x="262852" y="317347"/>
                  <a:pt x="261557" y="317982"/>
                </a:cubicBezTo>
                <a:lnTo>
                  <a:pt x="261519" y="318020"/>
                </a:lnTo>
                <a:lnTo>
                  <a:pt x="261480" y="318020"/>
                </a:lnTo>
                <a:cubicBezTo>
                  <a:pt x="259398" y="318769"/>
                  <a:pt x="257518" y="319112"/>
                  <a:pt x="255702" y="319442"/>
                </a:cubicBezTo>
                <a:lnTo>
                  <a:pt x="255689" y="319442"/>
                </a:lnTo>
                <a:cubicBezTo>
                  <a:pt x="255016" y="319556"/>
                  <a:pt x="254368" y="319671"/>
                  <a:pt x="253708" y="319810"/>
                </a:cubicBezTo>
                <a:cubicBezTo>
                  <a:pt x="252222" y="320115"/>
                  <a:pt x="252337" y="320496"/>
                  <a:pt x="250965" y="320725"/>
                </a:cubicBezTo>
                <a:close/>
                <a:moveTo>
                  <a:pt x="148387" y="302310"/>
                </a:moveTo>
                <a:lnTo>
                  <a:pt x="148412" y="302373"/>
                </a:lnTo>
                <a:cubicBezTo>
                  <a:pt x="151435" y="306298"/>
                  <a:pt x="152908" y="310323"/>
                  <a:pt x="153226" y="314387"/>
                </a:cubicBezTo>
                <a:cubicBezTo>
                  <a:pt x="153556" y="318426"/>
                  <a:pt x="152769" y="322515"/>
                  <a:pt x="151270" y="326630"/>
                </a:cubicBezTo>
                <a:lnTo>
                  <a:pt x="151181" y="326872"/>
                </a:lnTo>
                <a:lnTo>
                  <a:pt x="150978" y="327024"/>
                </a:lnTo>
                <a:cubicBezTo>
                  <a:pt x="149873" y="327799"/>
                  <a:pt x="149492" y="328586"/>
                  <a:pt x="149543" y="329386"/>
                </a:cubicBezTo>
                <a:cubicBezTo>
                  <a:pt x="149594" y="330275"/>
                  <a:pt x="150127" y="331266"/>
                  <a:pt x="150800" y="332320"/>
                </a:cubicBezTo>
                <a:cubicBezTo>
                  <a:pt x="151257" y="333018"/>
                  <a:pt x="151308" y="333806"/>
                  <a:pt x="151359" y="334606"/>
                </a:cubicBezTo>
                <a:cubicBezTo>
                  <a:pt x="151384" y="335152"/>
                  <a:pt x="151422" y="335685"/>
                  <a:pt x="151575" y="336117"/>
                </a:cubicBezTo>
                <a:cubicBezTo>
                  <a:pt x="154546" y="338594"/>
                  <a:pt x="157645" y="339508"/>
                  <a:pt x="160782" y="340422"/>
                </a:cubicBezTo>
                <a:cubicBezTo>
                  <a:pt x="165291" y="341743"/>
                  <a:pt x="169850" y="343077"/>
                  <a:pt x="174346" y="348665"/>
                </a:cubicBezTo>
                <a:cubicBezTo>
                  <a:pt x="181001" y="355637"/>
                  <a:pt x="186144" y="362559"/>
                  <a:pt x="189764" y="369429"/>
                </a:cubicBezTo>
                <a:cubicBezTo>
                  <a:pt x="193167" y="375881"/>
                  <a:pt x="195237" y="382307"/>
                  <a:pt x="195987" y="388682"/>
                </a:cubicBezTo>
                <a:cubicBezTo>
                  <a:pt x="197155" y="388035"/>
                  <a:pt x="198082" y="387933"/>
                  <a:pt x="198768" y="388390"/>
                </a:cubicBezTo>
                <a:cubicBezTo>
                  <a:pt x="199644" y="388962"/>
                  <a:pt x="199936" y="390333"/>
                  <a:pt x="199670" y="392518"/>
                </a:cubicBezTo>
                <a:lnTo>
                  <a:pt x="199644" y="392708"/>
                </a:lnTo>
                <a:lnTo>
                  <a:pt x="199555" y="392848"/>
                </a:lnTo>
                <a:cubicBezTo>
                  <a:pt x="199162" y="393445"/>
                  <a:pt x="198984" y="394080"/>
                  <a:pt x="199009" y="394728"/>
                </a:cubicBezTo>
                <a:cubicBezTo>
                  <a:pt x="199035" y="395452"/>
                  <a:pt x="199289" y="396213"/>
                  <a:pt x="199784" y="397026"/>
                </a:cubicBezTo>
                <a:lnTo>
                  <a:pt x="199809" y="397115"/>
                </a:lnTo>
                <a:lnTo>
                  <a:pt x="199847" y="397153"/>
                </a:lnTo>
                <a:lnTo>
                  <a:pt x="200902" y="400100"/>
                </a:lnTo>
                <a:lnTo>
                  <a:pt x="200914" y="400163"/>
                </a:lnTo>
                <a:lnTo>
                  <a:pt x="203124" y="408037"/>
                </a:lnTo>
                <a:lnTo>
                  <a:pt x="214935" y="415391"/>
                </a:lnTo>
                <a:lnTo>
                  <a:pt x="221666" y="404189"/>
                </a:lnTo>
                <a:lnTo>
                  <a:pt x="220066" y="390664"/>
                </a:lnTo>
                <a:lnTo>
                  <a:pt x="212077" y="381697"/>
                </a:lnTo>
                <a:lnTo>
                  <a:pt x="210249" y="388390"/>
                </a:lnTo>
                <a:lnTo>
                  <a:pt x="208610" y="394258"/>
                </a:lnTo>
                <a:lnTo>
                  <a:pt x="208623" y="388162"/>
                </a:lnTo>
                <a:cubicBezTo>
                  <a:pt x="208661" y="384288"/>
                  <a:pt x="207404" y="379919"/>
                  <a:pt x="205245" y="375157"/>
                </a:cubicBezTo>
                <a:cubicBezTo>
                  <a:pt x="203048" y="370356"/>
                  <a:pt x="199924" y="365213"/>
                  <a:pt x="196215" y="359815"/>
                </a:cubicBezTo>
                <a:cubicBezTo>
                  <a:pt x="186563" y="348944"/>
                  <a:pt x="182169" y="340334"/>
                  <a:pt x="180658" y="332968"/>
                </a:cubicBezTo>
                <a:cubicBezTo>
                  <a:pt x="179134" y="325551"/>
                  <a:pt x="180518" y="319442"/>
                  <a:pt x="182334" y="313524"/>
                </a:cubicBezTo>
                <a:lnTo>
                  <a:pt x="182410" y="313333"/>
                </a:lnTo>
                <a:lnTo>
                  <a:pt x="182550" y="313181"/>
                </a:lnTo>
                <a:cubicBezTo>
                  <a:pt x="185661" y="310133"/>
                  <a:pt x="188455" y="306348"/>
                  <a:pt x="190767" y="301332"/>
                </a:cubicBezTo>
                <a:cubicBezTo>
                  <a:pt x="193053" y="296353"/>
                  <a:pt x="194856" y="290181"/>
                  <a:pt x="195999" y="282371"/>
                </a:cubicBezTo>
                <a:cubicBezTo>
                  <a:pt x="195110" y="282180"/>
                  <a:pt x="194209" y="281990"/>
                  <a:pt x="193269" y="281825"/>
                </a:cubicBezTo>
                <a:cubicBezTo>
                  <a:pt x="190538" y="281266"/>
                  <a:pt x="187643" y="280694"/>
                  <a:pt x="184900" y="279767"/>
                </a:cubicBezTo>
                <a:cubicBezTo>
                  <a:pt x="182118" y="278827"/>
                  <a:pt x="179540" y="277710"/>
                  <a:pt x="177102" y="276668"/>
                </a:cubicBezTo>
                <a:cubicBezTo>
                  <a:pt x="171450" y="274243"/>
                  <a:pt x="166586" y="272134"/>
                  <a:pt x="162370" y="273532"/>
                </a:cubicBezTo>
                <a:cubicBezTo>
                  <a:pt x="162306" y="273544"/>
                  <a:pt x="162243" y="273582"/>
                  <a:pt x="162154" y="273608"/>
                </a:cubicBezTo>
                <a:cubicBezTo>
                  <a:pt x="161671" y="274649"/>
                  <a:pt x="161151" y="275691"/>
                  <a:pt x="160604" y="276732"/>
                </a:cubicBezTo>
                <a:cubicBezTo>
                  <a:pt x="159474" y="278980"/>
                  <a:pt x="158331" y="281240"/>
                  <a:pt x="157455" y="283679"/>
                </a:cubicBezTo>
                <a:cubicBezTo>
                  <a:pt x="156274" y="286955"/>
                  <a:pt x="155004" y="290219"/>
                  <a:pt x="153391" y="293572"/>
                </a:cubicBezTo>
                <a:cubicBezTo>
                  <a:pt x="152019" y="296404"/>
                  <a:pt x="150394" y="299313"/>
                  <a:pt x="148387" y="302310"/>
                </a:cubicBezTo>
                <a:close/>
                <a:moveTo>
                  <a:pt x="180797" y="249821"/>
                </a:moveTo>
                <a:lnTo>
                  <a:pt x="175311" y="248309"/>
                </a:lnTo>
                <a:cubicBezTo>
                  <a:pt x="174981" y="248208"/>
                  <a:pt x="174651" y="248106"/>
                  <a:pt x="174308" y="248004"/>
                </a:cubicBezTo>
                <a:cubicBezTo>
                  <a:pt x="162192" y="246912"/>
                  <a:pt x="150254" y="246036"/>
                  <a:pt x="143853" y="251929"/>
                </a:cubicBezTo>
                <a:cubicBezTo>
                  <a:pt x="133731" y="220547"/>
                  <a:pt x="138049" y="197217"/>
                  <a:pt x="150495" y="178396"/>
                </a:cubicBezTo>
                <a:cubicBezTo>
                  <a:pt x="150521" y="178358"/>
                  <a:pt x="150533" y="178320"/>
                  <a:pt x="150571" y="178294"/>
                </a:cubicBezTo>
                <a:cubicBezTo>
                  <a:pt x="144831" y="177215"/>
                  <a:pt x="139002" y="176605"/>
                  <a:pt x="133058" y="176618"/>
                </a:cubicBezTo>
                <a:cubicBezTo>
                  <a:pt x="127127" y="176630"/>
                  <a:pt x="121120" y="177316"/>
                  <a:pt x="115037" y="178878"/>
                </a:cubicBezTo>
                <a:cubicBezTo>
                  <a:pt x="109462" y="180301"/>
                  <a:pt x="105512" y="181850"/>
                  <a:pt x="102489" y="183412"/>
                </a:cubicBezTo>
                <a:cubicBezTo>
                  <a:pt x="99467" y="184974"/>
                  <a:pt x="97346" y="186575"/>
                  <a:pt x="95415" y="188124"/>
                </a:cubicBezTo>
                <a:lnTo>
                  <a:pt x="95352" y="188187"/>
                </a:lnTo>
                <a:lnTo>
                  <a:pt x="95250" y="188226"/>
                </a:lnTo>
                <a:cubicBezTo>
                  <a:pt x="93561" y="188975"/>
                  <a:pt x="91631" y="188873"/>
                  <a:pt x="89840" y="188086"/>
                </a:cubicBezTo>
                <a:cubicBezTo>
                  <a:pt x="88138" y="187337"/>
                  <a:pt x="86576" y="185952"/>
                  <a:pt x="85573" y="184073"/>
                </a:cubicBezTo>
                <a:lnTo>
                  <a:pt x="85573" y="184060"/>
                </a:lnTo>
                <a:lnTo>
                  <a:pt x="85547" y="183996"/>
                </a:lnTo>
                <a:cubicBezTo>
                  <a:pt x="82271" y="175856"/>
                  <a:pt x="78194" y="170103"/>
                  <a:pt x="73114" y="166420"/>
                </a:cubicBezTo>
                <a:cubicBezTo>
                  <a:pt x="68060" y="162775"/>
                  <a:pt x="61964" y="161124"/>
                  <a:pt x="54610" y="161162"/>
                </a:cubicBezTo>
                <a:cubicBezTo>
                  <a:pt x="41923" y="161213"/>
                  <a:pt x="31839" y="165467"/>
                  <a:pt x="24448" y="172427"/>
                </a:cubicBezTo>
                <a:cubicBezTo>
                  <a:pt x="16282" y="180085"/>
                  <a:pt x="11405" y="191045"/>
                  <a:pt x="9906" y="203250"/>
                </a:cubicBezTo>
                <a:cubicBezTo>
                  <a:pt x="9055" y="210260"/>
                  <a:pt x="8065" y="216242"/>
                  <a:pt x="6426" y="222185"/>
                </a:cubicBezTo>
                <a:cubicBezTo>
                  <a:pt x="4940" y="227672"/>
                  <a:pt x="2921" y="233133"/>
                  <a:pt x="0" y="239343"/>
                </a:cubicBezTo>
                <a:cubicBezTo>
                  <a:pt x="1181" y="238899"/>
                  <a:pt x="2375" y="238251"/>
                  <a:pt x="3531" y="237463"/>
                </a:cubicBezTo>
                <a:cubicBezTo>
                  <a:pt x="5220" y="236295"/>
                  <a:pt x="6858" y="234847"/>
                  <a:pt x="8420" y="233374"/>
                </a:cubicBezTo>
                <a:cubicBezTo>
                  <a:pt x="10440" y="230936"/>
                  <a:pt x="11367" y="227088"/>
                  <a:pt x="12395" y="224103"/>
                </a:cubicBezTo>
                <a:cubicBezTo>
                  <a:pt x="13627" y="220509"/>
                  <a:pt x="16104" y="212051"/>
                  <a:pt x="17272" y="208406"/>
                </a:cubicBezTo>
                <a:cubicBezTo>
                  <a:pt x="17526" y="207542"/>
                  <a:pt x="18326" y="207745"/>
                  <a:pt x="18047" y="208647"/>
                </a:cubicBezTo>
                <a:cubicBezTo>
                  <a:pt x="16891" y="212318"/>
                  <a:pt x="14402" y="220788"/>
                  <a:pt x="13157" y="224357"/>
                </a:cubicBezTo>
                <a:cubicBezTo>
                  <a:pt x="12891" y="225144"/>
                  <a:pt x="11938" y="228053"/>
                  <a:pt x="10998" y="230936"/>
                </a:cubicBezTo>
                <a:lnTo>
                  <a:pt x="9741" y="234276"/>
                </a:lnTo>
                <a:cubicBezTo>
                  <a:pt x="6083" y="243725"/>
                  <a:pt x="6350" y="255345"/>
                  <a:pt x="6566" y="265061"/>
                </a:cubicBezTo>
                <a:cubicBezTo>
                  <a:pt x="6693" y="269861"/>
                  <a:pt x="6782" y="274205"/>
                  <a:pt x="6388" y="277684"/>
                </a:cubicBezTo>
                <a:cubicBezTo>
                  <a:pt x="6973" y="277138"/>
                  <a:pt x="7531" y="276618"/>
                  <a:pt x="8103" y="276097"/>
                </a:cubicBezTo>
                <a:cubicBezTo>
                  <a:pt x="12637" y="271906"/>
                  <a:pt x="17399" y="267537"/>
                  <a:pt x="19050" y="258063"/>
                </a:cubicBezTo>
                <a:lnTo>
                  <a:pt x="19876" y="253326"/>
                </a:lnTo>
                <a:cubicBezTo>
                  <a:pt x="20180" y="250075"/>
                  <a:pt x="20269" y="246747"/>
                  <a:pt x="20396" y="243483"/>
                </a:cubicBezTo>
                <a:cubicBezTo>
                  <a:pt x="20676" y="234746"/>
                  <a:pt x="21806" y="225056"/>
                  <a:pt x="25730" y="220445"/>
                </a:cubicBezTo>
                <a:cubicBezTo>
                  <a:pt x="25921" y="220230"/>
                  <a:pt x="27254" y="218921"/>
                  <a:pt x="27419" y="219049"/>
                </a:cubicBezTo>
                <a:cubicBezTo>
                  <a:pt x="27572" y="219176"/>
                  <a:pt x="26543" y="220763"/>
                  <a:pt x="26353" y="220966"/>
                </a:cubicBezTo>
                <a:cubicBezTo>
                  <a:pt x="22606" y="225360"/>
                  <a:pt x="21489" y="234898"/>
                  <a:pt x="21209" y="243509"/>
                </a:cubicBezTo>
                <a:cubicBezTo>
                  <a:pt x="21082" y="247700"/>
                  <a:pt x="20942" y="252018"/>
                  <a:pt x="20384" y="256158"/>
                </a:cubicBezTo>
                <a:lnTo>
                  <a:pt x="20650" y="258088"/>
                </a:lnTo>
                <a:cubicBezTo>
                  <a:pt x="21539" y="264083"/>
                  <a:pt x="21679" y="269302"/>
                  <a:pt x="21285" y="273900"/>
                </a:cubicBezTo>
                <a:cubicBezTo>
                  <a:pt x="20993" y="277138"/>
                  <a:pt x="20435" y="280110"/>
                  <a:pt x="19647" y="282828"/>
                </a:cubicBezTo>
                <a:cubicBezTo>
                  <a:pt x="20092" y="282383"/>
                  <a:pt x="20523" y="281964"/>
                  <a:pt x="20981" y="281532"/>
                </a:cubicBezTo>
                <a:cubicBezTo>
                  <a:pt x="24626" y="278040"/>
                  <a:pt x="28423" y="274420"/>
                  <a:pt x="31395" y="268629"/>
                </a:cubicBezTo>
                <a:lnTo>
                  <a:pt x="32093" y="267296"/>
                </a:lnTo>
                <a:lnTo>
                  <a:pt x="32373" y="267778"/>
                </a:lnTo>
                <a:cubicBezTo>
                  <a:pt x="33858" y="263384"/>
                  <a:pt x="35001" y="258965"/>
                  <a:pt x="35738" y="254545"/>
                </a:cubicBezTo>
                <a:cubicBezTo>
                  <a:pt x="36551" y="249630"/>
                  <a:pt x="37059" y="240511"/>
                  <a:pt x="36767" y="235571"/>
                </a:cubicBezTo>
                <a:cubicBezTo>
                  <a:pt x="36741" y="235381"/>
                  <a:pt x="36741" y="232142"/>
                  <a:pt x="37148" y="232104"/>
                </a:cubicBezTo>
                <a:cubicBezTo>
                  <a:pt x="37567" y="232091"/>
                  <a:pt x="37567" y="235330"/>
                  <a:pt x="37580" y="235520"/>
                </a:cubicBezTo>
                <a:cubicBezTo>
                  <a:pt x="37872" y="240511"/>
                  <a:pt x="37364" y="249694"/>
                  <a:pt x="36525" y="254685"/>
                </a:cubicBezTo>
                <a:cubicBezTo>
                  <a:pt x="35751" y="259371"/>
                  <a:pt x="35205" y="264768"/>
                  <a:pt x="33579" y="269442"/>
                </a:cubicBezTo>
                <a:cubicBezTo>
                  <a:pt x="33795" y="269772"/>
                  <a:pt x="33350" y="269302"/>
                  <a:pt x="33579" y="269442"/>
                </a:cubicBezTo>
                <a:cubicBezTo>
                  <a:pt x="34049" y="269734"/>
                  <a:pt x="34658" y="269722"/>
                  <a:pt x="35357" y="269379"/>
                </a:cubicBezTo>
                <a:cubicBezTo>
                  <a:pt x="36246" y="268947"/>
                  <a:pt x="37211" y="268083"/>
                  <a:pt x="38278" y="266788"/>
                </a:cubicBezTo>
                <a:cubicBezTo>
                  <a:pt x="40818" y="263664"/>
                  <a:pt x="43688" y="258152"/>
                  <a:pt x="46292" y="250392"/>
                </a:cubicBezTo>
                <a:lnTo>
                  <a:pt x="46381" y="250163"/>
                </a:lnTo>
                <a:cubicBezTo>
                  <a:pt x="48730" y="235279"/>
                  <a:pt x="39129" y="179043"/>
                  <a:pt x="72466" y="186968"/>
                </a:cubicBezTo>
                <a:cubicBezTo>
                  <a:pt x="76276" y="187857"/>
                  <a:pt x="80239" y="191007"/>
                  <a:pt x="83769" y="196531"/>
                </a:cubicBezTo>
                <a:lnTo>
                  <a:pt x="84023" y="196925"/>
                </a:lnTo>
                <a:lnTo>
                  <a:pt x="83808" y="197357"/>
                </a:lnTo>
                <a:cubicBezTo>
                  <a:pt x="76010" y="211898"/>
                  <a:pt x="73470" y="226872"/>
                  <a:pt x="75299" y="240613"/>
                </a:cubicBezTo>
                <a:cubicBezTo>
                  <a:pt x="77216" y="255066"/>
                  <a:pt x="83985" y="268198"/>
                  <a:pt x="94526" y="278154"/>
                </a:cubicBezTo>
                <a:lnTo>
                  <a:pt x="94780" y="278383"/>
                </a:lnTo>
                <a:lnTo>
                  <a:pt x="94793" y="278713"/>
                </a:lnTo>
                <a:cubicBezTo>
                  <a:pt x="94971" y="281621"/>
                  <a:pt x="95072" y="284504"/>
                  <a:pt x="95098" y="287146"/>
                </a:cubicBezTo>
                <a:cubicBezTo>
                  <a:pt x="95123" y="290638"/>
                  <a:pt x="95085" y="293636"/>
                  <a:pt x="95009" y="295579"/>
                </a:cubicBezTo>
                <a:lnTo>
                  <a:pt x="95009" y="295706"/>
                </a:lnTo>
                <a:lnTo>
                  <a:pt x="94933" y="295858"/>
                </a:lnTo>
                <a:cubicBezTo>
                  <a:pt x="94564" y="296811"/>
                  <a:pt x="94056" y="297496"/>
                  <a:pt x="93561" y="298170"/>
                </a:cubicBezTo>
                <a:cubicBezTo>
                  <a:pt x="93129" y="298754"/>
                  <a:pt x="92710" y="299325"/>
                  <a:pt x="92456" y="300062"/>
                </a:cubicBezTo>
                <a:cubicBezTo>
                  <a:pt x="90792" y="304939"/>
                  <a:pt x="88710" y="308672"/>
                  <a:pt x="86513" y="311568"/>
                </a:cubicBezTo>
                <a:cubicBezTo>
                  <a:pt x="84265" y="314489"/>
                  <a:pt x="81928" y="316534"/>
                  <a:pt x="79769" y="318007"/>
                </a:cubicBezTo>
                <a:lnTo>
                  <a:pt x="79718" y="318058"/>
                </a:lnTo>
                <a:lnTo>
                  <a:pt x="79629" y="318083"/>
                </a:lnTo>
                <a:cubicBezTo>
                  <a:pt x="78410" y="318604"/>
                  <a:pt x="77026" y="319061"/>
                  <a:pt x="75616" y="319518"/>
                </a:cubicBezTo>
                <a:cubicBezTo>
                  <a:pt x="72898" y="320382"/>
                  <a:pt x="70130" y="321284"/>
                  <a:pt x="68517" y="322846"/>
                </a:cubicBezTo>
                <a:cubicBezTo>
                  <a:pt x="67005" y="324306"/>
                  <a:pt x="66523" y="326706"/>
                  <a:pt x="66053" y="329119"/>
                </a:cubicBezTo>
                <a:cubicBezTo>
                  <a:pt x="65875" y="330008"/>
                  <a:pt x="65697" y="330897"/>
                  <a:pt x="65456" y="331812"/>
                </a:cubicBezTo>
                <a:lnTo>
                  <a:pt x="65418" y="331939"/>
                </a:lnTo>
                <a:lnTo>
                  <a:pt x="65329" y="332053"/>
                </a:lnTo>
                <a:cubicBezTo>
                  <a:pt x="64376" y="333475"/>
                  <a:pt x="63818" y="335139"/>
                  <a:pt x="63602" y="336828"/>
                </a:cubicBezTo>
                <a:cubicBezTo>
                  <a:pt x="63411" y="338657"/>
                  <a:pt x="63602" y="340537"/>
                  <a:pt x="64173" y="342238"/>
                </a:cubicBezTo>
                <a:lnTo>
                  <a:pt x="64224" y="342404"/>
                </a:lnTo>
                <a:lnTo>
                  <a:pt x="64211" y="342581"/>
                </a:lnTo>
                <a:cubicBezTo>
                  <a:pt x="62827" y="354761"/>
                  <a:pt x="60605" y="364298"/>
                  <a:pt x="57468" y="372058"/>
                </a:cubicBezTo>
                <a:cubicBezTo>
                  <a:pt x="54305" y="379869"/>
                  <a:pt x="50203" y="385876"/>
                  <a:pt x="45098" y="390981"/>
                </a:cubicBezTo>
                <a:cubicBezTo>
                  <a:pt x="42787" y="393280"/>
                  <a:pt x="41161" y="395248"/>
                  <a:pt x="40297" y="397242"/>
                </a:cubicBezTo>
                <a:cubicBezTo>
                  <a:pt x="39573" y="398881"/>
                  <a:pt x="39370" y="400519"/>
                  <a:pt x="39675" y="402424"/>
                </a:cubicBezTo>
                <a:lnTo>
                  <a:pt x="40577" y="401890"/>
                </a:lnTo>
                <a:lnTo>
                  <a:pt x="41478" y="401332"/>
                </a:lnTo>
                <a:lnTo>
                  <a:pt x="41783" y="402348"/>
                </a:lnTo>
                <a:lnTo>
                  <a:pt x="42266" y="403986"/>
                </a:lnTo>
                <a:lnTo>
                  <a:pt x="43714" y="402182"/>
                </a:lnTo>
                <a:lnTo>
                  <a:pt x="43980" y="401840"/>
                </a:lnTo>
                <a:cubicBezTo>
                  <a:pt x="44082" y="401382"/>
                  <a:pt x="44247" y="400963"/>
                  <a:pt x="44450" y="400582"/>
                </a:cubicBezTo>
                <a:cubicBezTo>
                  <a:pt x="44895" y="399820"/>
                  <a:pt x="45365" y="399427"/>
                  <a:pt x="46215" y="398842"/>
                </a:cubicBezTo>
                <a:cubicBezTo>
                  <a:pt x="47181" y="398182"/>
                  <a:pt x="47955" y="398919"/>
                  <a:pt x="46495" y="399935"/>
                </a:cubicBezTo>
                <a:cubicBezTo>
                  <a:pt x="45758" y="400443"/>
                  <a:pt x="45619" y="400404"/>
                  <a:pt x="45250" y="401039"/>
                </a:cubicBezTo>
                <a:cubicBezTo>
                  <a:pt x="45098" y="401332"/>
                  <a:pt x="44971" y="401662"/>
                  <a:pt x="44895" y="402017"/>
                </a:cubicBezTo>
                <a:lnTo>
                  <a:pt x="45047" y="402233"/>
                </a:lnTo>
                <a:lnTo>
                  <a:pt x="46000" y="403732"/>
                </a:lnTo>
                <a:cubicBezTo>
                  <a:pt x="46177" y="403529"/>
                  <a:pt x="46355" y="403325"/>
                  <a:pt x="46533" y="403072"/>
                </a:cubicBezTo>
                <a:cubicBezTo>
                  <a:pt x="47079" y="402360"/>
                  <a:pt x="47422" y="402170"/>
                  <a:pt x="47917" y="400963"/>
                </a:cubicBezTo>
                <a:cubicBezTo>
                  <a:pt x="48540" y="399376"/>
                  <a:pt x="49289" y="399770"/>
                  <a:pt x="48959" y="400582"/>
                </a:cubicBezTo>
                <a:cubicBezTo>
                  <a:pt x="48438" y="401865"/>
                  <a:pt x="47854" y="402856"/>
                  <a:pt x="47270" y="403630"/>
                </a:cubicBezTo>
                <a:cubicBezTo>
                  <a:pt x="47028" y="403973"/>
                  <a:pt x="46774" y="404253"/>
                  <a:pt x="46520" y="404532"/>
                </a:cubicBezTo>
                <a:lnTo>
                  <a:pt x="46609" y="404646"/>
                </a:lnTo>
                <a:lnTo>
                  <a:pt x="46698" y="404799"/>
                </a:lnTo>
                <a:lnTo>
                  <a:pt x="46711" y="404989"/>
                </a:lnTo>
                <a:cubicBezTo>
                  <a:pt x="47536" y="410628"/>
                  <a:pt x="45034" y="413638"/>
                  <a:pt x="42342" y="416889"/>
                </a:cubicBezTo>
                <a:cubicBezTo>
                  <a:pt x="41847" y="417473"/>
                  <a:pt x="42151" y="417130"/>
                  <a:pt x="41936" y="417359"/>
                </a:cubicBezTo>
                <a:cubicBezTo>
                  <a:pt x="41859" y="417448"/>
                  <a:pt x="41783" y="417575"/>
                  <a:pt x="41732" y="417651"/>
                </a:cubicBezTo>
                <a:cubicBezTo>
                  <a:pt x="41453" y="418096"/>
                  <a:pt x="41440" y="418464"/>
                  <a:pt x="41517" y="418756"/>
                </a:cubicBezTo>
                <a:lnTo>
                  <a:pt x="41517" y="418769"/>
                </a:lnTo>
                <a:cubicBezTo>
                  <a:pt x="45098" y="417423"/>
                  <a:pt x="49048" y="416788"/>
                  <a:pt x="53023" y="416813"/>
                </a:cubicBezTo>
                <a:cubicBezTo>
                  <a:pt x="56642" y="416838"/>
                  <a:pt x="60300" y="417410"/>
                  <a:pt x="63640" y="418464"/>
                </a:cubicBezTo>
                <a:cubicBezTo>
                  <a:pt x="63475" y="418184"/>
                  <a:pt x="63284" y="417943"/>
                  <a:pt x="63081" y="417689"/>
                </a:cubicBezTo>
                <a:cubicBezTo>
                  <a:pt x="62967" y="417511"/>
                  <a:pt x="62840" y="417334"/>
                  <a:pt x="62738" y="417207"/>
                </a:cubicBezTo>
                <a:lnTo>
                  <a:pt x="62662" y="417092"/>
                </a:lnTo>
                <a:lnTo>
                  <a:pt x="62611" y="416965"/>
                </a:lnTo>
                <a:cubicBezTo>
                  <a:pt x="62319" y="415987"/>
                  <a:pt x="62090" y="415035"/>
                  <a:pt x="62052" y="414082"/>
                </a:cubicBezTo>
                <a:cubicBezTo>
                  <a:pt x="62040" y="413066"/>
                  <a:pt x="62268" y="412114"/>
                  <a:pt x="62941" y="411238"/>
                </a:cubicBezTo>
                <a:cubicBezTo>
                  <a:pt x="64427" y="408964"/>
                  <a:pt x="63767" y="406704"/>
                  <a:pt x="63068" y="404303"/>
                </a:cubicBezTo>
                <a:lnTo>
                  <a:pt x="63030" y="404100"/>
                </a:lnTo>
                <a:cubicBezTo>
                  <a:pt x="62129" y="399617"/>
                  <a:pt x="62687" y="395566"/>
                  <a:pt x="63233" y="391514"/>
                </a:cubicBezTo>
                <a:cubicBezTo>
                  <a:pt x="63386" y="390524"/>
                  <a:pt x="63513" y="389533"/>
                  <a:pt x="63640" y="388492"/>
                </a:cubicBezTo>
                <a:lnTo>
                  <a:pt x="63653" y="388327"/>
                </a:lnTo>
                <a:lnTo>
                  <a:pt x="63729" y="388200"/>
                </a:lnTo>
                <a:cubicBezTo>
                  <a:pt x="65139" y="385609"/>
                  <a:pt x="66396" y="382548"/>
                  <a:pt x="67628" y="379564"/>
                </a:cubicBezTo>
                <a:cubicBezTo>
                  <a:pt x="69825" y="374281"/>
                  <a:pt x="71946" y="369124"/>
                  <a:pt x="74917" y="366292"/>
                </a:cubicBezTo>
                <a:cubicBezTo>
                  <a:pt x="76505" y="363905"/>
                  <a:pt x="77839" y="361479"/>
                  <a:pt x="78931" y="359002"/>
                </a:cubicBezTo>
                <a:cubicBezTo>
                  <a:pt x="80023" y="356488"/>
                  <a:pt x="80861" y="353948"/>
                  <a:pt x="81458" y="351332"/>
                </a:cubicBezTo>
                <a:lnTo>
                  <a:pt x="81509" y="351065"/>
                </a:lnTo>
                <a:lnTo>
                  <a:pt x="81725" y="350887"/>
                </a:lnTo>
                <a:lnTo>
                  <a:pt x="97612" y="337489"/>
                </a:lnTo>
                <a:lnTo>
                  <a:pt x="110973" y="324103"/>
                </a:lnTo>
                <a:lnTo>
                  <a:pt x="111036" y="324039"/>
                </a:lnTo>
                <a:cubicBezTo>
                  <a:pt x="112979" y="322503"/>
                  <a:pt x="115367" y="320991"/>
                  <a:pt x="118085" y="319455"/>
                </a:cubicBezTo>
                <a:cubicBezTo>
                  <a:pt x="120764" y="317943"/>
                  <a:pt x="123749" y="316419"/>
                  <a:pt x="126899" y="314921"/>
                </a:cubicBezTo>
                <a:cubicBezTo>
                  <a:pt x="128842" y="313778"/>
                  <a:pt x="131001" y="312724"/>
                  <a:pt x="133198" y="311632"/>
                </a:cubicBezTo>
                <a:cubicBezTo>
                  <a:pt x="143891" y="306310"/>
                  <a:pt x="147269" y="303542"/>
                  <a:pt x="152337" y="293064"/>
                </a:cubicBezTo>
                <a:cubicBezTo>
                  <a:pt x="153924" y="289775"/>
                  <a:pt x="155182" y="286524"/>
                  <a:pt x="156363" y="283285"/>
                </a:cubicBezTo>
                <a:cubicBezTo>
                  <a:pt x="157264" y="280796"/>
                  <a:pt x="158407" y="278497"/>
                  <a:pt x="159563" y="276186"/>
                </a:cubicBezTo>
                <a:cubicBezTo>
                  <a:pt x="161684" y="272033"/>
                  <a:pt x="163792" y="267867"/>
                  <a:pt x="164287" y="262521"/>
                </a:cubicBezTo>
                <a:cubicBezTo>
                  <a:pt x="164313" y="262216"/>
                  <a:pt x="164351" y="261924"/>
                  <a:pt x="164935" y="261975"/>
                </a:cubicBezTo>
                <a:cubicBezTo>
                  <a:pt x="165494" y="262051"/>
                  <a:pt x="165481" y="262343"/>
                  <a:pt x="165456" y="262635"/>
                </a:cubicBezTo>
                <a:cubicBezTo>
                  <a:pt x="165113" y="266254"/>
                  <a:pt x="164084" y="269315"/>
                  <a:pt x="162814" y="272198"/>
                </a:cubicBezTo>
                <a:cubicBezTo>
                  <a:pt x="167234" y="271131"/>
                  <a:pt x="172047" y="273214"/>
                  <a:pt x="177546" y="275602"/>
                </a:cubicBezTo>
                <a:cubicBezTo>
                  <a:pt x="179985" y="276643"/>
                  <a:pt x="182550" y="277735"/>
                  <a:pt x="185268" y="278650"/>
                </a:cubicBezTo>
                <a:cubicBezTo>
                  <a:pt x="187909" y="279551"/>
                  <a:pt x="190805" y="280123"/>
                  <a:pt x="193510" y="280656"/>
                </a:cubicBezTo>
                <a:cubicBezTo>
                  <a:pt x="194704" y="280898"/>
                  <a:pt x="195885" y="281139"/>
                  <a:pt x="196990" y="281393"/>
                </a:cubicBezTo>
                <a:cubicBezTo>
                  <a:pt x="199365" y="281672"/>
                  <a:pt x="201867" y="282015"/>
                  <a:pt x="204381" y="282371"/>
                </a:cubicBezTo>
                <a:cubicBezTo>
                  <a:pt x="207556" y="282815"/>
                  <a:pt x="210731" y="283272"/>
                  <a:pt x="213792" y="283577"/>
                </a:cubicBezTo>
                <a:cubicBezTo>
                  <a:pt x="212674" y="281901"/>
                  <a:pt x="211404" y="280174"/>
                  <a:pt x="209969" y="278345"/>
                </a:cubicBezTo>
                <a:cubicBezTo>
                  <a:pt x="207658" y="275373"/>
                  <a:pt x="206286" y="271068"/>
                  <a:pt x="205435" y="265861"/>
                </a:cubicBezTo>
                <a:cubicBezTo>
                  <a:pt x="204673" y="261212"/>
                  <a:pt x="204318" y="255866"/>
                  <a:pt x="204000" y="250151"/>
                </a:cubicBezTo>
                <a:cubicBezTo>
                  <a:pt x="199797" y="249783"/>
                  <a:pt x="194882" y="249681"/>
                  <a:pt x="189129" y="251535"/>
                </a:cubicBezTo>
                <a:cubicBezTo>
                  <a:pt x="186182" y="251116"/>
                  <a:pt x="183452" y="250519"/>
                  <a:pt x="180797" y="249821"/>
                </a:cubicBezTo>
                <a:close/>
                <a:moveTo>
                  <a:pt x="248133" y="309384"/>
                </a:moveTo>
                <a:lnTo>
                  <a:pt x="248222" y="309384"/>
                </a:lnTo>
                <a:cubicBezTo>
                  <a:pt x="249619" y="309650"/>
                  <a:pt x="251041" y="310044"/>
                  <a:pt x="252463" y="310438"/>
                </a:cubicBezTo>
                <a:cubicBezTo>
                  <a:pt x="253937" y="310870"/>
                  <a:pt x="255410" y="311289"/>
                  <a:pt x="256934" y="311568"/>
                </a:cubicBezTo>
                <a:cubicBezTo>
                  <a:pt x="258204" y="311797"/>
                  <a:pt x="259410" y="311682"/>
                  <a:pt x="260668" y="311568"/>
                </a:cubicBezTo>
                <a:cubicBezTo>
                  <a:pt x="261836" y="311466"/>
                  <a:pt x="263030" y="311352"/>
                  <a:pt x="264173" y="311530"/>
                </a:cubicBezTo>
                <a:lnTo>
                  <a:pt x="264262" y="311555"/>
                </a:lnTo>
                <a:lnTo>
                  <a:pt x="264338" y="311555"/>
                </a:lnTo>
                <a:cubicBezTo>
                  <a:pt x="267234" y="311416"/>
                  <a:pt x="268186" y="312292"/>
                  <a:pt x="267157" y="314108"/>
                </a:cubicBezTo>
                <a:cubicBezTo>
                  <a:pt x="266472" y="314387"/>
                  <a:pt x="265697" y="314641"/>
                  <a:pt x="264922" y="314921"/>
                </a:cubicBezTo>
                <a:cubicBezTo>
                  <a:pt x="263639" y="315365"/>
                  <a:pt x="262268" y="315823"/>
                  <a:pt x="260896" y="316483"/>
                </a:cubicBezTo>
                <a:cubicBezTo>
                  <a:pt x="258953" y="317181"/>
                  <a:pt x="257137" y="317512"/>
                  <a:pt x="255397" y="317829"/>
                </a:cubicBezTo>
                <a:cubicBezTo>
                  <a:pt x="254711" y="317956"/>
                  <a:pt x="254051" y="318070"/>
                  <a:pt x="253378" y="318210"/>
                </a:cubicBezTo>
                <a:cubicBezTo>
                  <a:pt x="252756" y="318337"/>
                  <a:pt x="252133" y="318464"/>
                  <a:pt x="251549" y="318578"/>
                </a:cubicBezTo>
                <a:lnTo>
                  <a:pt x="248133" y="309384"/>
                </a:lnTo>
                <a:close/>
                <a:moveTo>
                  <a:pt x="246113" y="307580"/>
                </a:moveTo>
                <a:lnTo>
                  <a:pt x="250279" y="318807"/>
                </a:lnTo>
                <a:cubicBezTo>
                  <a:pt x="250165" y="318820"/>
                  <a:pt x="250050" y="318832"/>
                  <a:pt x="249924" y="318870"/>
                </a:cubicBezTo>
                <a:lnTo>
                  <a:pt x="249924" y="318858"/>
                </a:lnTo>
                <a:cubicBezTo>
                  <a:pt x="248628" y="319061"/>
                  <a:pt x="247434" y="319226"/>
                  <a:pt x="246304" y="319277"/>
                </a:cubicBezTo>
                <a:cubicBezTo>
                  <a:pt x="244589" y="319252"/>
                  <a:pt x="242850" y="318883"/>
                  <a:pt x="241072" y="318363"/>
                </a:cubicBezTo>
                <a:cubicBezTo>
                  <a:pt x="241491" y="313727"/>
                  <a:pt x="241948" y="309053"/>
                  <a:pt x="242354" y="304456"/>
                </a:cubicBezTo>
                <a:lnTo>
                  <a:pt x="244120" y="304253"/>
                </a:lnTo>
                <a:lnTo>
                  <a:pt x="244856" y="304177"/>
                </a:lnTo>
                <a:lnTo>
                  <a:pt x="246113" y="307580"/>
                </a:lnTo>
                <a:close/>
                <a:moveTo>
                  <a:pt x="193256" y="214680"/>
                </a:moveTo>
                <a:lnTo>
                  <a:pt x="193129" y="214769"/>
                </a:lnTo>
                <a:cubicBezTo>
                  <a:pt x="189637" y="207847"/>
                  <a:pt x="186373" y="200938"/>
                  <a:pt x="183350" y="194029"/>
                </a:cubicBezTo>
                <a:cubicBezTo>
                  <a:pt x="173876" y="172224"/>
                  <a:pt x="173469" y="176630"/>
                  <a:pt x="193256" y="169239"/>
                </a:cubicBezTo>
                <a:cubicBezTo>
                  <a:pt x="197485" y="167664"/>
                  <a:pt x="198273" y="167372"/>
                  <a:pt x="202781" y="165023"/>
                </a:cubicBezTo>
                <a:cubicBezTo>
                  <a:pt x="202895" y="165086"/>
                  <a:pt x="203010" y="165150"/>
                  <a:pt x="203124" y="165239"/>
                </a:cubicBezTo>
                <a:cubicBezTo>
                  <a:pt x="203899" y="165747"/>
                  <a:pt x="204699" y="166267"/>
                  <a:pt x="205715" y="166801"/>
                </a:cubicBezTo>
                <a:cubicBezTo>
                  <a:pt x="205982" y="166966"/>
                  <a:pt x="206401" y="166813"/>
                  <a:pt x="206528" y="166509"/>
                </a:cubicBezTo>
                <a:cubicBezTo>
                  <a:pt x="206731" y="166026"/>
                  <a:pt x="207048" y="165531"/>
                  <a:pt x="207391" y="165023"/>
                </a:cubicBezTo>
                <a:cubicBezTo>
                  <a:pt x="207874" y="164324"/>
                  <a:pt x="208369" y="163588"/>
                  <a:pt x="208661" y="162686"/>
                </a:cubicBezTo>
                <a:cubicBezTo>
                  <a:pt x="209042" y="163918"/>
                  <a:pt x="209347" y="164896"/>
                  <a:pt x="209677" y="165886"/>
                </a:cubicBezTo>
                <a:cubicBezTo>
                  <a:pt x="212573" y="175094"/>
                  <a:pt x="214833" y="182282"/>
                  <a:pt x="217259" y="192531"/>
                </a:cubicBezTo>
                <a:cubicBezTo>
                  <a:pt x="218326" y="197065"/>
                  <a:pt x="218821" y="201523"/>
                  <a:pt x="219113" y="205625"/>
                </a:cubicBezTo>
                <a:cubicBezTo>
                  <a:pt x="219189" y="206768"/>
                  <a:pt x="219278" y="207873"/>
                  <a:pt x="219342" y="208965"/>
                </a:cubicBezTo>
                <a:lnTo>
                  <a:pt x="219342" y="209054"/>
                </a:lnTo>
                <a:lnTo>
                  <a:pt x="219342" y="209079"/>
                </a:lnTo>
                <a:cubicBezTo>
                  <a:pt x="219342" y="209193"/>
                  <a:pt x="219355" y="209333"/>
                  <a:pt x="219355" y="209460"/>
                </a:cubicBezTo>
                <a:cubicBezTo>
                  <a:pt x="219355" y="209485"/>
                  <a:pt x="219355" y="209511"/>
                  <a:pt x="219367" y="209536"/>
                </a:cubicBezTo>
                <a:lnTo>
                  <a:pt x="219367" y="209549"/>
                </a:lnTo>
                <a:lnTo>
                  <a:pt x="219367" y="209714"/>
                </a:lnTo>
                <a:cubicBezTo>
                  <a:pt x="219367" y="209727"/>
                  <a:pt x="219405" y="209777"/>
                  <a:pt x="219367" y="209777"/>
                </a:cubicBezTo>
                <a:cubicBezTo>
                  <a:pt x="218135" y="209638"/>
                  <a:pt x="222479" y="233844"/>
                  <a:pt x="223088" y="239661"/>
                </a:cubicBezTo>
                <a:lnTo>
                  <a:pt x="223088" y="239673"/>
                </a:lnTo>
                <a:lnTo>
                  <a:pt x="223088" y="239724"/>
                </a:lnTo>
                <a:cubicBezTo>
                  <a:pt x="223152" y="240346"/>
                  <a:pt x="223215" y="240981"/>
                  <a:pt x="223253" y="241616"/>
                </a:cubicBezTo>
                <a:cubicBezTo>
                  <a:pt x="223469" y="244868"/>
                  <a:pt x="223419" y="248259"/>
                  <a:pt x="223203" y="251713"/>
                </a:cubicBezTo>
                <a:lnTo>
                  <a:pt x="223177" y="251827"/>
                </a:lnTo>
                <a:lnTo>
                  <a:pt x="223215" y="251954"/>
                </a:lnTo>
                <a:cubicBezTo>
                  <a:pt x="224854" y="258584"/>
                  <a:pt x="225971" y="265416"/>
                  <a:pt x="227089" y="272211"/>
                </a:cubicBezTo>
                <a:cubicBezTo>
                  <a:pt x="227660" y="275779"/>
                  <a:pt x="228232" y="279335"/>
                  <a:pt x="228905" y="282879"/>
                </a:cubicBezTo>
                <a:cubicBezTo>
                  <a:pt x="228918" y="282891"/>
                  <a:pt x="228918" y="282904"/>
                  <a:pt x="228918" y="282942"/>
                </a:cubicBezTo>
                <a:cubicBezTo>
                  <a:pt x="228918" y="282955"/>
                  <a:pt x="228918" y="282980"/>
                  <a:pt x="228930" y="282993"/>
                </a:cubicBezTo>
                <a:cubicBezTo>
                  <a:pt x="229019" y="283564"/>
                  <a:pt x="229134" y="284123"/>
                  <a:pt x="229261" y="284707"/>
                </a:cubicBezTo>
                <a:lnTo>
                  <a:pt x="229261" y="284758"/>
                </a:lnTo>
                <a:cubicBezTo>
                  <a:pt x="229261" y="284771"/>
                  <a:pt x="229261" y="284809"/>
                  <a:pt x="229261" y="284822"/>
                </a:cubicBezTo>
                <a:lnTo>
                  <a:pt x="229261" y="284834"/>
                </a:lnTo>
                <a:cubicBezTo>
                  <a:pt x="229311" y="285076"/>
                  <a:pt x="229362" y="285304"/>
                  <a:pt x="229426" y="285546"/>
                </a:cubicBezTo>
                <a:lnTo>
                  <a:pt x="229426" y="285571"/>
                </a:lnTo>
                <a:cubicBezTo>
                  <a:pt x="229464" y="285812"/>
                  <a:pt x="229515" y="286054"/>
                  <a:pt x="229565" y="286282"/>
                </a:cubicBezTo>
                <a:lnTo>
                  <a:pt x="229565" y="286333"/>
                </a:lnTo>
                <a:cubicBezTo>
                  <a:pt x="229578" y="286384"/>
                  <a:pt x="229603" y="286435"/>
                  <a:pt x="229603" y="286473"/>
                </a:cubicBezTo>
                <a:cubicBezTo>
                  <a:pt x="229603" y="286498"/>
                  <a:pt x="229616" y="286511"/>
                  <a:pt x="229616" y="286524"/>
                </a:cubicBezTo>
                <a:lnTo>
                  <a:pt x="229616" y="286549"/>
                </a:lnTo>
                <a:cubicBezTo>
                  <a:pt x="229616" y="286562"/>
                  <a:pt x="229629" y="286574"/>
                  <a:pt x="229629" y="286587"/>
                </a:cubicBezTo>
                <a:lnTo>
                  <a:pt x="229629" y="286663"/>
                </a:lnTo>
                <a:cubicBezTo>
                  <a:pt x="229642" y="286676"/>
                  <a:pt x="229642" y="286689"/>
                  <a:pt x="229642" y="286727"/>
                </a:cubicBezTo>
                <a:cubicBezTo>
                  <a:pt x="229642" y="286739"/>
                  <a:pt x="229654" y="286752"/>
                  <a:pt x="229654" y="286765"/>
                </a:cubicBezTo>
                <a:cubicBezTo>
                  <a:pt x="230048" y="288657"/>
                  <a:pt x="230569" y="290423"/>
                  <a:pt x="231089" y="292188"/>
                </a:cubicBezTo>
                <a:cubicBezTo>
                  <a:pt x="231623" y="294029"/>
                  <a:pt x="232194" y="295871"/>
                  <a:pt x="232563" y="297814"/>
                </a:cubicBezTo>
                <a:cubicBezTo>
                  <a:pt x="232626" y="298182"/>
                  <a:pt x="232575" y="298576"/>
                  <a:pt x="232537" y="298970"/>
                </a:cubicBezTo>
                <a:cubicBezTo>
                  <a:pt x="232461" y="299490"/>
                  <a:pt x="232397" y="300011"/>
                  <a:pt x="232512" y="300646"/>
                </a:cubicBezTo>
                <a:cubicBezTo>
                  <a:pt x="232537" y="300735"/>
                  <a:pt x="232563" y="300849"/>
                  <a:pt x="232575" y="300976"/>
                </a:cubicBezTo>
                <a:cubicBezTo>
                  <a:pt x="232664" y="301014"/>
                  <a:pt x="237884" y="305536"/>
                  <a:pt x="237960" y="305586"/>
                </a:cubicBezTo>
                <a:cubicBezTo>
                  <a:pt x="238887" y="306336"/>
                  <a:pt x="239814" y="306971"/>
                  <a:pt x="240792" y="307504"/>
                </a:cubicBezTo>
                <a:lnTo>
                  <a:pt x="239827" y="317969"/>
                </a:lnTo>
                <a:cubicBezTo>
                  <a:pt x="239560" y="317893"/>
                  <a:pt x="239294" y="317791"/>
                  <a:pt x="239014" y="317689"/>
                </a:cubicBezTo>
                <a:cubicBezTo>
                  <a:pt x="236246" y="318223"/>
                  <a:pt x="233655" y="319252"/>
                  <a:pt x="231051" y="320522"/>
                </a:cubicBezTo>
                <a:cubicBezTo>
                  <a:pt x="226860" y="321614"/>
                  <a:pt x="224485" y="321588"/>
                  <a:pt x="223076" y="319645"/>
                </a:cubicBezTo>
                <a:cubicBezTo>
                  <a:pt x="220434" y="316762"/>
                  <a:pt x="221399" y="313029"/>
                  <a:pt x="221869" y="309422"/>
                </a:cubicBezTo>
                <a:cubicBezTo>
                  <a:pt x="222441" y="297052"/>
                  <a:pt x="221666" y="305358"/>
                  <a:pt x="220307" y="291718"/>
                </a:cubicBezTo>
                <a:cubicBezTo>
                  <a:pt x="217843" y="285825"/>
                  <a:pt x="214656" y="281380"/>
                  <a:pt x="211252" y="277341"/>
                </a:cubicBezTo>
                <a:cubicBezTo>
                  <a:pt x="209118" y="274598"/>
                  <a:pt x="207848" y="270547"/>
                  <a:pt x="207036" y="265594"/>
                </a:cubicBezTo>
                <a:lnTo>
                  <a:pt x="204673" y="244207"/>
                </a:lnTo>
                <a:cubicBezTo>
                  <a:pt x="203708" y="240130"/>
                  <a:pt x="202667" y="235685"/>
                  <a:pt x="203137" y="232002"/>
                </a:cubicBezTo>
                <a:lnTo>
                  <a:pt x="203175" y="231660"/>
                </a:lnTo>
                <a:lnTo>
                  <a:pt x="202984" y="231393"/>
                </a:lnTo>
                <a:cubicBezTo>
                  <a:pt x="199187" y="226592"/>
                  <a:pt x="195898" y="220153"/>
                  <a:pt x="193256" y="214680"/>
                </a:cubicBezTo>
                <a:close/>
                <a:moveTo>
                  <a:pt x="297256" y="184238"/>
                </a:moveTo>
                <a:cubicBezTo>
                  <a:pt x="297345" y="184644"/>
                  <a:pt x="297422" y="185038"/>
                  <a:pt x="296621" y="185203"/>
                </a:cubicBezTo>
                <a:cubicBezTo>
                  <a:pt x="295834" y="185368"/>
                  <a:pt x="295745" y="184974"/>
                  <a:pt x="295669" y="184568"/>
                </a:cubicBezTo>
                <a:cubicBezTo>
                  <a:pt x="295097" y="181774"/>
                  <a:pt x="294120" y="179043"/>
                  <a:pt x="293167" y="176288"/>
                </a:cubicBezTo>
                <a:cubicBezTo>
                  <a:pt x="291884" y="172592"/>
                  <a:pt x="290576" y="168858"/>
                  <a:pt x="290094" y="164743"/>
                </a:cubicBezTo>
                <a:cubicBezTo>
                  <a:pt x="290043" y="164337"/>
                  <a:pt x="289992" y="163930"/>
                  <a:pt x="290805" y="163829"/>
                </a:cubicBezTo>
                <a:cubicBezTo>
                  <a:pt x="291605" y="163740"/>
                  <a:pt x="291656" y="164146"/>
                  <a:pt x="291694" y="164553"/>
                </a:cubicBezTo>
                <a:cubicBezTo>
                  <a:pt x="292176" y="168490"/>
                  <a:pt x="293446" y="172147"/>
                  <a:pt x="294716" y="175754"/>
                </a:cubicBezTo>
                <a:cubicBezTo>
                  <a:pt x="295694" y="178548"/>
                  <a:pt x="296659" y="181342"/>
                  <a:pt x="297256" y="184238"/>
                </a:cubicBezTo>
                <a:close/>
                <a:moveTo>
                  <a:pt x="297485" y="111365"/>
                </a:moveTo>
                <a:cubicBezTo>
                  <a:pt x="297663" y="110984"/>
                  <a:pt x="297841" y="110616"/>
                  <a:pt x="298577" y="110971"/>
                </a:cubicBezTo>
                <a:cubicBezTo>
                  <a:pt x="299314" y="111327"/>
                  <a:pt x="299149" y="111683"/>
                  <a:pt x="298971" y="112064"/>
                </a:cubicBezTo>
                <a:cubicBezTo>
                  <a:pt x="297129" y="115912"/>
                  <a:pt x="295872" y="119849"/>
                  <a:pt x="295110" y="123900"/>
                </a:cubicBezTo>
                <a:cubicBezTo>
                  <a:pt x="294348" y="127926"/>
                  <a:pt x="294094" y="132041"/>
                  <a:pt x="294246" y="136257"/>
                </a:cubicBezTo>
                <a:cubicBezTo>
                  <a:pt x="294259" y="136664"/>
                  <a:pt x="294285" y="137070"/>
                  <a:pt x="293446" y="137095"/>
                </a:cubicBezTo>
                <a:cubicBezTo>
                  <a:pt x="292634" y="137121"/>
                  <a:pt x="292608" y="136702"/>
                  <a:pt x="292608" y="136308"/>
                </a:cubicBezTo>
                <a:cubicBezTo>
                  <a:pt x="292456" y="131990"/>
                  <a:pt x="292722" y="127761"/>
                  <a:pt x="293510" y="123583"/>
                </a:cubicBezTo>
                <a:cubicBezTo>
                  <a:pt x="294297" y="119417"/>
                  <a:pt x="295580" y="115340"/>
                  <a:pt x="297485" y="111365"/>
                </a:cubicBezTo>
                <a:close/>
                <a:moveTo>
                  <a:pt x="43688" y="396899"/>
                </a:moveTo>
                <a:cubicBezTo>
                  <a:pt x="44107" y="397115"/>
                  <a:pt x="44018" y="397318"/>
                  <a:pt x="43917" y="397522"/>
                </a:cubicBezTo>
                <a:cubicBezTo>
                  <a:pt x="43739" y="397852"/>
                  <a:pt x="43587" y="398220"/>
                  <a:pt x="43510" y="398652"/>
                </a:cubicBezTo>
                <a:cubicBezTo>
                  <a:pt x="43421" y="399096"/>
                  <a:pt x="43409" y="399655"/>
                  <a:pt x="43523" y="400354"/>
                </a:cubicBezTo>
                <a:cubicBezTo>
                  <a:pt x="43561" y="400582"/>
                  <a:pt x="43587" y="400811"/>
                  <a:pt x="43129" y="400874"/>
                </a:cubicBezTo>
                <a:cubicBezTo>
                  <a:pt x="42672" y="400951"/>
                  <a:pt x="42634" y="400722"/>
                  <a:pt x="42596" y="400493"/>
                </a:cubicBezTo>
                <a:cubicBezTo>
                  <a:pt x="42482" y="399668"/>
                  <a:pt x="42520" y="399033"/>
                  <a:pt x="42609" y="398500"/>
                </a:cubicBezTo>
                <a:cubicBezTo>
                  <a:pt x="42736" y="398220"/>
                  <a:pt x="42977" y="396785"/>
                  <a:pt x="43688" y="396899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Freeform 747"/>
          <p:cNvSpPr/>
          <p:nvPr/>
        </p:nvSpPr>
        <p:spPr>
          <a:xfrm rot="0" flipH="0" flipV="0">
            <a:off x="1759887" y="1580982"/>
            <a:ext cx="62813" cy="57034"/>
          </a:xfrm>
          <a:custGeom>
            <a:pathLst>
              <a:path w="62813" h="57034">
                <a:moveTo>
                  <a:pt x="54292" y="13042"/>
                </a:moveTo>
                <a:cubicBezTo>
                  <a:pt x="46698" y="1117"/>
                  <a:pt x="35636" y="0"/>
                  <a:pt x="22441" y="5702"/>
                </a:cubicBezTo>
                <a:cubicBezTo>
                  <a:pt x="17755" y="7747"/>
                  <a:pt x="12268" y="9741"/>
                  <a:pt x="6807" y="13372"/>
                </a:cubicBezTo>
                <a:cubicBezTo>
                  <a:pt x="0" y="19811"/>
                  <a:pt x="902" y="23849"/>
                  <a:pt x="4737" y="25018"/>
                </a:cubicBezTo>
                <a:cubicBezTo>
                  <a:pt x="2781" y="34212"/>
                  <a:pt x="5867" y="38264"/>
                  <a:pt x="10312" y="33793"/>
                </a:cubicBezTo>
                <a:cubicBezTo>
                  <a:pt x="9322" y="39483"/>
                  <a:pt x="11976" y="39381"/>
                  <a:pt x="13360" y="38264"/>
                </a:cubicBezTo>
                <a:cubicBezTo>
                  <a:pt x="12510" y="43026"/>
                  <a:pt x="14122" y="45642"/>
                  <a:pt x="21971" y="45109"/>
                </a:cubicBezTo>
                <a:cubicBezTo>
                  <a:pt x="27470" y="30504"/>
                  <a:pt x="37910" y="15239"/>
                  <a:pt x="49848" y="27418"/>
                </a:cubicBezTo>
                <a:cubicBezTo>
                  <a:pt x="50863" y="28307"/>
                  <a:pt x="52083" y="29259"/>
                  <a:pt x="53353" y="28066"/>
                </a:cubicBezTo>
                <a:cubicBezTo>
                  <a:pt x="53137" y="29869"/>
                  <a:pt x="53531" y="31317"/>
                  <a:pt x="55435" y="33336"/>
                </a:cubicBezTo>
                <a:cubicBezTo>
                  <a:pt x="53899" y="34466"/>
                  <a:pt x="53797" y="36854"/>
                  <a:pt x="52984" y="38962"/>
                </a:cubicBezTo>
                <a:cubicBezTo>
                  <a:pt x="52807" y="39457"/>
                  <a:pt x="53048" y="39750"/>
                  <a:pt x="52705" y="40181"/>
                </a:cubicBezTo>
                <a:cubicBezTo>
                  <a:pt x="48705" y="45122"/>
                  <a:pt x="42723" y="48055"/>
                  <a:pt x="37732" y="51980"/>
                </a:cubicBezTo>
                <a:cubicBezTo>
                  <a:pt x="42608" y="57034"/>
                  <a:pt x="53835" y="55117"/>
                  <a:pt x="56438" y="45363"/>
                </a:cubicBezTo>
                <a:cubicBezTo>
                  <a:pt x="57746" y="40499"/>
                  <a:pt x="57187" y="39026"/>
                  <a:pt x="59397" y="35076"/>
                </a:cubicBezTo>
                <a:cubicBezTo>
                  <a:pt x="61302" y="29463"/>
                  <a:pt x="62813" y="23951"/>
                  <a:pt x="59727" y="19760"/>
                </a:cubicBezTo>
                <a:cubicBezTo>
                  <a:pt x="58762" y="19036"/>
                  <a:pt x="58102" y="17512"/>
                  <a:pt x="57378" y="16699"/>
                </a:cubicBezTo>
                <a:cubicBezTo>
                  <a:pt x="56146" y="15340"/>
                  <a:pt x="55028" y="14629"/>
                  <a:pt x="54292" y="13042"/>
                </a:cubicBezTo>
              </a:path>
            </a:pathLst>
          </a:custGeom>
          <a:solidFill>
            <a:srgbClr val="2A2C2E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Freeform 748"/>
          <p:cNvSpPr/>
          <p:nvPr/>
        </p:nvSpPr>
        <p:spPr>
          <a:xfrm rot="0" flipH="0" flipV="0">
            <a:off x="1759887" y="1580982"/>
            <a:ext cx="62813" cy="57034"/>
          </a:xfrm>
          <a:custGeom>
            <a:pathLst>
              <a:path w="62813" h="57034">
                <a:moveTo>
                  <a:pt x="54292" y="13042"/>
                </a:moveTo>
                <a:cubicBezTo>
                  <a:pt x="46698" y="1117"/>
                  <a:pt x="35636" y="0"/>
                  <a:pt x="22441" y="5715"/>
                </a:cubicBezTo>
                <a:cubicBezTo>
                  <a:pt x="17755" y="7747"/>
                  <a:pt x="12268" y="9728"/>
                  <a:pt x="6807" y="13372"/>
                </a:cubicBezTo>
                <a:cubicBezTo>
                  <a:pt x="0" y="19811"/>
                  <a:pt x="902" y="23849"/>
                  <a:pt x="4737" y="25030"/>
                </a:cubicBezTo>
                <a:cubicBezTo>
                  <a:pt x="2781" y="34212"/>
                  <a:pt x="5867" y="38264"/>
                  <a:pt x="10312" y="33793"/>
                </a:cubicBezTo>
                <a:cubicBezTo>
                  <a:pt x="9322" y="39483"/>
                  <a:pt x="11976" y="39381"/>
                  <a:pt x="13360" y="38264"/>
                </a:cubicBezTo>
                <a:cubicBezTo>
                  <a:pt x="12510" y="43013"/>
                  <a:pt x="14122" y="45642"/>
                  <a:pt x="21971" y="45109"/>
                </a:cubicBezTo>
                <a:cubicBezTo>
                  <a:pt x="27470" y="30504"/>
                  <a:pt x="37910" y="15239"/>
                  <a:pt x="49848" y="27418"/>
                </a:cubicBezTo>
                <a:cubicBezTo>
                  <a:pt x="50863" y="28307"/>
                  <a:pt x="52083" y="29259"/>
                  <a:pt x="53353" y="28053"/>
                </a:cubicBezTo>
                <a:cubicBezTo>
                  <a:pt x="53137" y="29869"/>
                  <a:pt x="53531" y="31317"/>
                  <a:pt x="55435" y="33336"/>
                </a:cubicBezTo>
                <a:cubicBezTo>
                  <a:pt x="53899" y="34466"/>
                  <a:pt x="53797" y="36854"/>
                  <a:pt x="52984" y="38962"/>
                </a:cubicBezTo>
                <a:cubicBezTo>
                  <a:pt x="52807" y="39457"/>
                  <a:pt x="53048" y="39750"/>
                  <a:pt x="52705" y="40181"/>
                </a:cubicBezTo>
                <a:cubicBezTo>
                  <a:pt x="48705" y="45122"/>
                  <a:pt x="42723" y="48055"/>
                  <a:pt x="37732" y="51980"/>
                </a:cubicBezTo>
                <a:cubicBezTo>
                  <a:pt x="42608" y="57034"/>
                  <a:pt x="53835" y="55117"/>
                  <a:pt x="56438" y="45363"/>
                </a:cubicBezTo>
                <a:cubicBezTo>
                  <a:pt x="57746" y="40499"/>
                  <a:pt x="57187" y="39026"/>
                  <a:pt x="59397" y="35076"/>
                </a:cubicBezTo>
                <a:cubicBezTo>
                  <a:pt x="61302" y="29450"/>
                  <a:pt x="62813" y="23951"/>
                  <a:pt x="59727" y="19760"/>
                </a:cubicBezTo>
                <a:cubicBezTo>
                  <a:pt x="58762" y="19049"/>
                  <a:pt x="58102" y="17512"/>
                  <a:pt x="57378" y="16699"/>
                </a:cubicBezTo>
                <a:cubicBezTo>
                  <a:pt x="56146" y="15340"/>
                  <a:pt x="55028" y="14629"/>
                  <a:pt x="54292" y="13042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Freeform 749"/>
          <p:cNvSpPr/>
          <p:nvPr/>
        </p:nvSpPr>
        <p:spPr>
          <a:xfrm rot="0" flipH="0" flipV="0">
            <a:off x="1761871" y="1583111"/>
            <a:ext cx="59257" cy="52273"/>
          </a:xfrm>
          <a:custGeom>
            <a:pathLst>
              <a:path w="59257" h="52273">
                <a:moveTo>
                  <a:pt x="51968" y="11125"/>
                </a:moveTo>
                <a:cubicBezTo>
                  <a:pt x="48222" y="5271"/>
                  <a:pt x="43663" y="2070"/>
                  <a:pt x="38405" y="1042"/>
                </a:cubicBezTo>
                <a:cubicBezTo>
                  <a:pt x="33134" y="0"/>
                  <a:pt x="27140" y="1131"/>
                  <a:pt x="20612" y="3963"/>
                </a:cubicBezTo>
                <a:cubicBezTo>
                  <a:pt x="19444" y="4458"/>
                  <a:pt x="18186" y="4953"/>
                  <a:pt x="16891" y="5436"/>
                </a:cubicBezTo>
                <a:cubicBezTo>
                  <a:pt x="13068" y="6896"/>
                  <a:pt x="8839" y="8484"/>
                  <a:pt x="5093" y="11544"/>
                </a:cubicBezTo>
                <a:cubicBezTo>
                  <a:pt x="2565" y="13614"/>
                  <a:pt x="1118" y="15506"/>
                  <a:pt x="457" y="17144"/>
                </a:cubicBezTo>
                <a:cubicBezTo>
                  <a:pt x="114" y="18008"/>
                  <a:pt x="0" y="18795"/>
                  <a:pt x="89" y="19468"/>
                </a:cubicBezTo>
                <a:cubicBezTo>
                  <a:pt x="153" y="20116"/>
                  <a:pt x="394" y="20713"/>
                  <a:pt x="787" y="21183"/>
                </a:cubicBezTo>
                <a:cubicBezTo>
                  <a:pt x="1130" y="21589"/>
                  <a:pt x="1549" y="21932"/>
                  <a:pt x="2070" y="22199"/>
                </a:cubicBezTo>
                <a:cubicBezTo>
                  <a:pt x="2388" y="21653"/>
                  <a:pt x="2743" y="21119"/>
                  <a:pt x="3150" y="20599"/>
                </a:cubicBezTo>
                <a:cubicBezTo>
                  <a:pt x="3658" y="19938"/>
                  <a:pt x="4242" y="19291"/>
                  <a:pt x="4864" y="18694"/>
                </a:cubicBezTo>
                <a:cubicBezTo>
                  <a:pt x="5664" y="17906"/>
                  <a:pt x="6528" y="17195"/>
                  <a:pt x="7366" y="16636"/>
                </a:cubicBezTo>
                <a:cubicBezTo>
                  <a:pt x="8192" y="16103"/>
                  <a:pt x="9004" y="15684"/>
                  <a:pt x="9754" y="15468"/>
                </a:cubicBezTo>
                <a:lnTo>
                  <a:pt x="11900" y="14833"/>
                </a:lnTo>
                <a:lnTo>
                  <a:pt x="10109" y="16179"/>
                </a:lnTo>
                <a:cubicBezTo>
                  <a:pt x="9944" y="16293"/>
                  <a:pt x="9728" y="16458"/>
                  <a:pt x="9500" y="16636"/>
                </a:cubicBezTo>
                <a:cubicBezTo>
                  <a:pt x="8255" y="17551"/>
                  <a:pt x="6769" y="18643"/>
                  <a:pt x="5575" y="19964"/>
                </a:cubicBezTo>
                <a:cubicBezTo>
                  <a:pt x="5029" y="20586"/>
                  <a:pt x="4534" y="21259"/>
                  <a:pt x="4102" y="21945"/>
                </a:cubicBezTo>
                <a:cubicBezTo>
                  <a:pt x="3620" y="22758"/>
                  <a:pt x="3226" y="23571"/>
                  <a:pt x="2908" y="24345"/>
                </a:cubicBezTo>
                <a:cubicBezTo>
                  <a:pt x="2438" y="27165"/>
                  <a:pt x="2489" y="29400"/>
                  <a:pt x="2921" y="30911"/>
                </a:cubicBezTo>
                <a:cubicBezTo>
                  <a:pt x="3150" y="31711"/>
                  <a:pt x="3493" y="32295"/>
                  <a:pt x="3899" y="32664"/>
                </a:cubicBezTo>
                <a:cubicBezTo>
                  <a:pt x="4293" y="32981"/>
                  <a:pt x="4763" y="33134"/>
                  <a:pt x="5283" y="33070"/>
                </a:cubicBezTo>
                <a:cubicBezTo>
                  <a:pt x="5804" y="33007"/>
                  <a:pt x="6388" y="32740"/>
                  <a:pt x="7023" y="32270"/>
                </a:cubicBezTo>
                <a:cubicBezTo>
                  <a:pt x="7049" y="32206"/>
                  <a:pt x="7061" y="32194"/>
                  <a:pt x="7061" y="32168"/>
                </a:cubicBezTo>
                <a:cubicBezTo>
                  <a:pt x="7087" y="32092"/>
                  <a:pt x="7125" y="32029"/>
                  <a:pt x="7138" y="31940"/>
                </a:cubicBezTo>
                <a:cubicBezTo>
                  <a:pt x="7785" y="30200"/>
                  <a:pt x="8890" y="27292"/>
                  <a:pt x="10224" y="26238"/>
                </a:cubicBezTo>
                <a:lnTo>
                  <a:pt x="12217" y="24675"/>
                </a:lnTo>
                <a:lnTo>
                  <a:pt x="10808" y="26796"/>
                </a:lnTo>
                <a:cubicBezTo>
                  <a:pt x="10389" y="27431"/>
                  <a:pt x="9982" y="28219"/>
                  <a:pt x="9627" y="29070"/>
                </a:cubicBezTo>
                <a:cubicBezTo>
                  <a:pt x="9297" y="29857"/>
                  <a:pt x="9004" y="30682"/>
                  <a:pt x="8788" y="31495"/>
                </a:cubicBezTo>
                <a:lnTo>
                  <a:pt x="8738" y="31749"/>
                </a:lnTo>
                <a:cubicBezTo>
                  <a:pt x="8420" y="33603"/>
                  <a:pt x="8484" y="34810"/>
                  <a:pt x="8776" y="35521"/>
                </a:cubicBezTo>
                <a:cubicBezTo>
                  <a:pt x="8890" y="35788"/>
                  <a:pt x="9017" y="35966"/>
                  <a:pt x="9157" y="36093"/>
                </a:cubicBezTo>
                <a:cubicBezTo>
                  <a:pt x="9309" y="36207"/>
                  <a:pt x="9474" y="36296"/>
                  <a:pt x="9639" y="36309"/>
                </a:cubicBezTo>
                <a:cubicBezTo>
                  <a:pt x="9843" y="36359"/>
                  <a:pt x="10084" y="36321"/>
                  <a:pt x="10313" y="36258"/>
                </a:cubicBezTo>
                <a:cubicBezTo>
                  <a:pt x="10503" y="35381"/>
                  <a:pt x="10808" y="34327"/>
                  <a:pt x="11227" y="33426"/>
                </a:cubicBezTo>
                <a:cubicBezTo>
                  <a:pt x="11557" y="32626"/>
                  <a:pt x="11989" y="31965"/>
                  <a:pt x="12459" y="31622"/>
                </a:cubicBezTo>
                <a:lnTo>
                  <a:pt x="13615" y="30784"/>
                </a:lnTo>
                <a:lnTo>
                  <a:pt x="13068" y="32105"/>
                </a:lnTo>
                <a:cubicBezTo>
                  <a:pt x="12789" y="32791"/>
                  <a:pt x="12510" y="33527"/>
                  <a:pt x="12281" y="34239"/>
                </a:cubicBezTo>
                <a:cubicBezTo>
                  <a:pt x="12141" y="34670"/>
                  <a:pt x="12014" y="35127"/>
                  <a:pt x="11900" y="35547"/>
                </a:cubicBezTo>
                <a:lnTo>
                  <a:pt x="11786" y="36194"/>
                </a:lnTo>
                <a:cubicBezTo>
                  <a:pt x="11722" y="36601"/>
                  <a:pt x="11659" y="36969"/>
                  <a:pt x="11621" y="37312"/>
                </a:cubicBezTo>
                <a:cubicBezTo>
                  <a:pt x="11608" y="37629"/>
                  <a:pt x="11595" y="37934"/>
                  <a:pt x="11595" y="38252"/>
                </a:cubicBezTo>
                <a:lnTo>
                  <a:pt x="11595" y="38264"/>
                </a:lnTo>
                <a:cubicBezTo>
                  <a:pt x="11595" y="38264"/>
                  <a:pt x="11608" y="38290"/>
                  <a:pt x="11608" y="38303"/>
                </a:cubicBezTo>
                <a:lnTo>
                  <a:pt x="13348" y="41706"/>
                </a:lnTo>
                <a:lnTo>
                  <a:pt x="13386" y="41744"/>
                </a:lnTo>
                <a:cubicBezTo>
                  <a:pt x="14656" y="42455"/>
                  <a:pt x="16675" y="42773"/>
                  <a:pt x="19698" y="42595"/>
                </a:cubicBezTo>
                <a:cubicBezTo>
                  <a:pt x="22251" y="35851"/>
                  <a:pt x="25857" y="29006"/>
                  <a:pt x="30175" y="24752"/>
                </a:cubicBezTo>
                <a:cubicBezTo>
                  <a:pt x="32004" y="22986"/>
                  <a:pt x="33960" y="21640"/>
                  <a:pt x="36017" y="20954"/>
                </a:cubicBezTo>
                <a:cubicBezTo>
                  <a:pt x="38100" y="20269"/>
                  <a:pt x="40284" y="20256"/>
                  <a:pt x="42532" y="21107"/>
                </a:cubicBezTo>
                <a:cubicBezTo>
                  <a:pt x="44183" y="21716"/>
                  <a:pt x="45834" y="22783"/>
                  <a:pt x="47536" y="24396"/>
                </a:cubicBezTo>
                <a:cubicBezTo>
                  <a:pt x="47396" y="23647"/>
                  <a:pt x="47308" y="22910"/>
                  <a:pt x="47295" y="22199"/>
                </a:cubicBezTo>
                <a:cubicBezTo>
                  <a:pt x="47269" y="21069"/>
                  <a:pt x="47460" y="20014"/>
                  <a:pt x="47981" y="19037"/>
                </a:cubicBezTo>
                <a:lnTo>
                  <a:pt x="48933" y="17208"/>
                </a:lnTo>
                <a:lnTo>
                  <a:pt x="48730" y="19278"/>
                </a:lnTo>
                <a:cubicBezTo>
                  <a:pt x="48628" y="20357"/>
                  <a:pt x="48578" y="21869"/>
                  <a:pt x="48705" y="23189"/>
                </a:cubicBezTo>
                <a:cubicBezTo>
                  <a:pt x="48819" y="24155"/>
                  <a:pt x="49022" y="24993"/>
                  <a:pt x="49378" y="25501"/>
                </a:cubicBezTo>
                <a:cubicBezTo>
                  <a:pt x="49378" y="25514"/>
                  <a:pt x="49390" y="25539"/>
                  <a:pt x="49390" y="25539"/>
                </a:cubicBezTo>
                <a:cubicBezTo>
                  <a:pt x="49467" y="25615"/>
                  <a:pt x="49505" y="25691"/>
                  <a:pt x="49530" y="25717"/>
                </a:cubicBezTo>
                <a:cubicBezTo>
                  <a:pt x="49759" y="26022"/>
                  <a:pt x="50076" y="26301"/>
                  <a:pt x="50762" y="25869"/>
                </a:cubicBezTo>
                <a:cubicBezTo>
                  <a:pt x="50686" y="24739"/>
                  <a:pt x="50775" y="23418"/>
                  <a:pt x="51054" y="22224"/>
                </a:cubicBezTo>
                <a:cubicBezTo>
                  <a:pt x="51321" y="21119"/>
                  <a:pt x="51740" y="20116"/>
                  <a:pt x="52374" y="19494"/>
                </a:cubicBezTo>
                <a:lnTo>
                  <a:pt x="53860" y="17995"/>
                </a:lnTo>
                <a:lnTo>
                  <a:pt x="53047" y="19926"/>
                </a:lnTo>
                <a:cubicBezTo>
                  <a:pt x="52755" y="20637"/>
                  <a:pt x="51791" y="23634"/>
                  <a:pt x="52120" y="26682"/>
                </a:cubicBezTo>
                <a:cubicBezTo>
                  <a:pt x="51892" y="29273"/>
                  <a:pt x="53517" y="29971"/>
                  <a:pt x="54292" y="31394"/>
                </a:cubicBezTo>
                <a:cubicBezTo>
                  <a:pt x="52717" y="32613"/>
                  <a:pt x="52412" y="35610"/>
                  <a:pt x="51092" y="38239"/>
                </a:cubicBezTo>
                <a:lnTo>
                  <a:pt x="51054" y="38315"/>
                </a:lnTo>
                <a:lnTo>
                  <a:pt x="50978" y="38366"/>
                </a:lnTo>
                <a:cubicBezTo>
                  <a:pt x="46101" y="44132"/>
                  <a:pt x="41237" y="47967"/>
                  <a:pt x="36373" y="49885"/>
                </a:cubicBezTo>
                <a:cubicBezTo>
                  <a:pt x="37364" y="50799"/>
                  <a:pt x="38583" y="51434"/>
                  <a:pt x="39942" y="51803"/>
                </a:cubicBezTo>
                <a:cubicBezTo>
                  <a:pt x="41681" y="52273"/>
                  <a:pt x="43637" y="52273"/>
                  <a:pt x="45530" y="51777"/>
                </a:cubicBezTo>
                <a:cubicBezTo>
                  <a:pt x="47422" y="51307"/>
                  <a:pt x="49263" y="50329"/>
                  <a:pt x="50775" y="48856"/>
                </a:cubicBezTo>
                <a:cubicBezTo>
                  <a:pt x="52247" y="47421"/>
                  <a:pt x="53441" y="45516"/>
                  <a:pt x="54076" y="43128"/>
                </a:cubicBezTo>
                <a:cubicBezTo>
                  <a:pt x="54520" y="41439"/>
                  <a:pt x="54736" y="40157"/>
                  <a:pt x="54927" y="39026"/>
                </a:cubicBezTo>
                <a:cubicBezTo>
                  <a:pt x="55320" y="36931"/>
                  <a:pt x="55587" y="35381"/>
                  <a:pt x="57035" y="32778"/>
                </a:cubicBezTo>
                <a:cubicBezTo>
                  <a:pt x="57987" y="29997"/>
                  <a:pt x="58813" y="27266"/>
                  <a:pt x="59041" y="24726"/>
                </a:cubicBezTo>
                <a:cubicBezTo>
                  <a:pt x="59257" y="22224"/>
                  <a:pt x="58889" y="19887"/>
                  <a:pt x="57454" y="17906"/>
                </a:cubicBezTo>
                <a:cubicBezTo>
                  <a:pt x="56819" y="17436"/>
                  <a:pt x="56362" y="16687"/>
                  <a:pt x="55917" y="16001"/>
                </a:cubicBezTo>
                <a:cubicBezTo>
                  <a:pt x="55638" y="15557"/>
                  <a:pt x="55358" y="15150"/>
                  <a:pt x="55079" y="14833"/>
                </a:cubicBezTo>
                <a:cubicBezTo>
                  <a:pt x="54723" y="14439"/>
                  <a:pt x="54355" y="14096"/>
                  <a:pt x="54038" y="13766"/>
                </a:cubicBezTo>
                <a:cubicBezTo>
                  <a:pt x="53225" y="12979"/>
                  <a:pt x="52501" y="12268"/>
                  <a:pt x="51968" y="11125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Freeform 750"/>
          <p:cNvSpPr/>
          <p:nvPr/>
        </p:nvSpPr>
        <p:spPr>
          <a:xfrm rot="0" flipH="0" flipV="0">
            <a:off x="1761871" y="1583104"/>
            <a:ext cx="59257" cy="52272"/>
          </a:xfrm>
          <a:custGeom>
            <a:pathLst>
              <a:path w="59257" h="52272">
                <a:moveTo>
                  <a:pt x="51142" y="36296"/>
                </a:moveTo>
                <a:cubicBezTo>
                  <a:pt x="49098" y="36829"/>
                  <a:pt x="47028" y="36575"/>
                  <a:pt x="44894" y="36068"/>
                </a:cubicBezTo>
                <a:moveTo>
                  <a:pt x="34683" y="28575"/>
                </a:moveTo>
                <a:cubicBezTo>
                  <a:pt x="35572" y="28562"/>
                  <a:pt x="38658" y="29934"/>
                  <a:pt x="40220" y="32245"/>
                </a:cubicBezTo>
                <a:moveTo>
                  <a:pt x="51967" y="11138"/>
                </a:moveTo>
                <a:cubicBezTo>
                  <a:pt x="48221" y="5283"/>
                  <a:pt x="43650" y="2070"/>
                  <a:pt x="38404" y="1041"/>
                </a:cubicBezTo>
                <a:cubicBezTo>
                  <a:pt x="33134" y="0"/>
                  <a:pt x="27140" y="1143"/>
                  <a:pt x="20612" y="3962"/>
                </a:cubicBezTo>
                <a:cubicBezTo>
                  <a:pt x="19443" y="4470"/>
                  <a:pt x="18186" y="4953"/>
                  <a:pt x="16891" y="5448"/>
                </a:cubicBezTo>
                <a:cubicBezTo>
                  <a:pt x="13055" y="6896"/>
                  <a:pt x="8839" y="8496"/>
                  <a:pt x="5092" y="11557"/>
                </a:cubicBezTo>
                <a:cubicBezTo>
                  <a:pt x="2552" y="13627"/>
                  <a:pt x="1117" y="15519"/>
                  <a:pt x="457" y="17145"/>
                </a:cubicBezTo>
                <a:cubicBezTo>
                  <a:pt x="114" y="18021"/>
                  <a:pt x="0" y="18796"/>
                  <a:pt x="89" y="19482"/>
                </a:cubicBezTo>
                <a:cubicBezTo>
                  <a:pt x="139" y="20129"/>
                  <a:pt x="393" y="20714"/>
                  <a:pt x="787" y="21196"/>
                </a:cubicBezTo>
                <a:cubicBezTo>
                  <a:pt x="1130" y="21603"/>
                  <a:pt x="1549" y="21946"/>
                  <a:pt x="2070" y="22199"/>
                </a:cubicBezTo>
                <a:cubicBezTo>
                  <a:pt x="2375" y="21666"/>
                  <a:pt x="2730" y="21133"/>
                  <a:pt x="3149" y="20612"/>
                </a:cubicBezTo>
                <a:cubicBezTo>
                  <a:pt x="3657" y="19952"/>
                  <a:pt x="4241" y="19304"/>
                  <a:pt x="4851" y="18694"/>
                </a:cubicBezTo>
                <a:cubicBezTo>
                  <a:pt x="5664" y="17920"/>
                  <a:pt x="6527" y="17196"/>
                  <a:pt x="7378" y="16650"/>
                </a:cubicBezTo>
                <a:cubicBezTo>
                  <a:pt x="8191" y="16103"/>
                  <a:pt x="9004" y="15697"/>
                  <a:pt x="9753" y="15469"/>
                </a:cubicBezTo>
                <a:lnTo>
                  <a:pt x="11912" y="14859"/>
                </a:lnTo>
                <a:lnTo>
                  <a:pt x="10109" y="16192"/>
                </a:lnTo>
                <a:cubicBezTo>
                  <a:pt x="9944" y="16307"/>
                  <a:pt x="9728" y="16459"/>
                  <a:pt x="9499" y="16650"/>
                </a:cubicBezTo>
                <a:cubicBezTo>
                  <a:pt x="8255" y="17551"/>
                  <a:pt x="6769" y="18656"/>
                  <a:pt x="5575" y="19964"/>
                </a:cubicBezTo>
                <a:cubicBezTo>
                  <a:pt x="5016" y="20587"/>
                  <a:pt x="4533" y="21272"/>
                  <a:pt x="4102" y="21958"/>
                </a:cubicBezTo>
                <a:cubicBezTo>
                  <a:pt x="3619" y="22758"/>
                  <a:pt x="3238" y="23596"/>
                  <a:pt x="2908" y="24359"/>
                </a:cubicBezTo>
                <a:cubicBezTo>
                  <a:pt x="2438" y="27178"/>
                  <a:pt x="2476" y="29413"/>
                  <a:pt x="2921" y="30924"/>
                </a:cubicBezTo>
                <a:cubicBezTo>
                  <a:pt x="3149" y="31724"/>
                  <a:pt x="3492" y="32309"/>
                  <a:pt x="3898" y="32664"/>
                </a:cubicBezTo>
                <a:cubicBezTo>
                  <a:pt x="4292" y="32995"/>
                  <a:pt x="4762" y="33134"/>
                  <a:pt x="5296" y="33083"/>
                </a:cubicBezTo>
                <a:cubicBezTo>
                  <a:pt x="5816" y="33007"/>
                  <a:pt x="6388" y="32753"/>
                  <a:pt x="7035" y="32283"/>
                </a:cubicBezTo>
                <a:cubicBezTo>
                  <a:pt x="7048" y="32220"/>
                  <a:pt x="7061" y="32194"/>
                  <a:pt x="7061" y="32182"/>
                </a:cubicBezTo>
                <a:cubicBezTo>
                  <a:pt x="7086" y="32093"/>
                  <a:pt x="7124" y="32029"/>
                  <a:pt x="7137" y="31953"/>
                </a:cubicBezTo>
                <a:cubicBezTo>
                  <a:pt x="7785" y="30213"/>
                  <a:pt x="8890" y="27305"/>
                  <a:pt x="10223" y="26238"/>
                </a:cubicBezTo>
                <a:lnTo>
                  <a:pt x="12217" y="24676"/>
                </a:lnTo>
                <a:lnTo>
                  <a:pt x="10807" y="26797"/>
                </a:lnTo>
                <a:cubicBezTo>
                  <a:pt x="10388" y="27432"/>
                  <a:pt x="9982" y="28232"/>
                  <a:pt x="9614" y="29083"/>
                </a:cubicBezTo>
                <a:cubicBezTo>
                  <a:pt x="9296" y="29870"/>
                  <a:pt x="9004" y="30696"/>
                  <a:pt x="8801" y="31496"/>
                </a:cubicBezTo>
                <a:lnTo>
                  <a:pt x="8737" y="31763"/>
                </a:lnTo>
                <a:cubicBezTo>
                  <a:pt x="8420" y="33617"/>
                  <a:pt x="8483" y="34823"/>
                  <a:pt x="8775" y="35535"/>
                </a:cubicBezTo>
                <a:cubicBezTo>
                  <a:pt x="8890" y="35789"/>
                  <a:pt x="9017" y="35979"/>
                  <a:pt x="9156" y="36106"/>
                </a:cubicBezTo>
                <a:cubicBezTo>
                  <a:pt x="9321" y="36220"/>
                  <a:pt x="9474" y="36296"/>
                  <a:pt x="9639" y="36308"/>
                </a:cubicBezTo>
                <a:cubicBezTo>
                  <a:pt x="9842" y="36359"/>
                  <a:pt x="10071" y="36334"/>
                  <a:pt x="10299" y="36271"/>
                </a:cubicBezTo>
                <a:cubicBezTo>
                  <a:pt x="10502" y="35395"/>
                  <a:pt x="10807" y="34328"/>
                  <a:pt x="11214" y="33426"/>
                </a:cubicBezTo>
                <a:cubicBezTo>
                  <a:pt x="11569" y="32639"/>
                  <a:pt x="11988" y="31966"/>
                  <a:pt x="12458" y="31623"/>
                </a:cubicBezTo>
                <a:lnTo>
                  <a:pt x="13614" y="30785"/>
                </a:lnTo>
                <a:lnTo>
                  <a:pt x="13055" y="32105"/>
                </a:lnTo>
                <a:cubicBezTo>
                  <a:pt x="12789" y="32804"/>
                  <a:pt x="12509" y="33528"/>
                  <a:pt x="12281" y="34239"/>
                </a:cubicBezTo>
                <a:cubicBezTo>
                  <a:pt x="12141" y="34696"/>
                  <a:pt x="12014" y="35128"/>
                  <a:pt x="11912" y="35547"/>
                </a:cubicBezTo>
                <a:lnTo>
                  <a:pt x="11785" y="36208"/>
                </a:lnTo>
                <a:cubicBezTo>
                  <a:pt x="11722" y="36613"/>
                  <a:pt x="11658" y="36969"/>
                  <a:pt x="11620" y="37311"/>
                </a:cubicBezTo>
                <a:cubicBezTo>
                  <a:pt x="11607" y="37629"/>
                  <a:pt x="11595" y="37946"/>
                  <a:pt x="11595" y="38251"/>
                </a:cubicBezTo>
                <a:lnTo>
                  <a:pt x="11595" y="38277"/>
                </a:lnTo>
                <a:cubicBezTo>
                  <a:pt x="11595" y="38277"/>
                  <a:pt x="11607" y="38289"/>
                  <a:pt x="11607" y="38302"/>
                </a:cubicBezTo>
                <a:lnTo>
                  <a:pt x="13347" y="41706"/>
                </a:lnTo>
                <a:lnTo>
                  <a:pt x="13385" y="41744"/>
                </a:lnTo>
                <a:cubicBezTo>
                  <a:pt x="14655" y="42468"/>
                  <a:pt x="16675" y="42772"/>
                  <a:pt x="19685" y="42595"/>
                </a:cubicBezTo>
                <a:cubicBezTo>
                  <a:pt x="22250" y="35865"/>
                  <a:pt x="25857" y="29007"/>
                  <a:pt x="30188" y="24765"/>
                </a:cubicBezTo>
                <a:cubicBezTo>
                  <a:pt x="32004" y="22987"/>
                  <a:pt x="33959" y="21653"/>
                  <a:pt x="36017" y="20955"/>
                </a:cubicBezTo>
                <a:cubicBezTo>
                  <a:pt x="38100" y="20282"/>
                  <a:pt x="40284" y="20256"/>
                  <a:pt x="42532" y="21107"/>
                </a:cubicBezTo>
                <a:cubicBezTo>
                  <a:pt x="44183" y="21730"/>
                  <a:pt x="45834" y="22784"/>
                  <a:pt x="47536" y="24397"/>
                </a:cubicBezTo>
                <a:cubicBezTo>
                  <a:pt x="47396" y="23647"/>
                  <a:pt x="47307" y="22911"/>
                  <a:pt x="47294" y="22199"/>
                </a:cubicBezTo>
                <a:cubicBezTo>
                  <a:pt x="47269" y="21082"/>
                  <a:pt x="47447" y="20015"/>
                  <a:pt x="47967" y="19037"/>
                </a:cubicBezTo>
                <a:lnTo>
                  <a:pt x="48945" y="17208"/>
                </a:lnTo>
                <a:lnTo>
                  <a:pt x="48730" y="19278"/>
                </a:lnTo>
                <a:cubicBezTo>
                  <a:pt x="48628" y="20358"/>
                  <a:pt x="48577" y="21869"/>
                  <a:pt x="48704" y="23190"/>
                </a:cubicBezTo>
                <a:cubicBezTo>
                  <a:pt x="48818" y="24155"/>
                  <a:pt x="49022" y="25006"/>
                  <a:pt x="49377" y="25514"/>
                </a:cubicBezTo>
                <a:cubicBezTo>
                  <a:pt x="49377" y="25527"/>
                  <a:pt x="49390" y="25540"/>
                  <a:pt x="49390" y="25540"/>
                </a:cubicBezTo>
                <a:cubicBezTo>
                  <a:pt x="49466" y="25629"/>
                  <a:pt x="49504" y="25705"/>
                  <a:pt x="49530" y="25717"/>
                </a:cubicBezTo>
                <a:cubicBezTo>
                  <a:pt x="49758" y="26035"/>
                  <a:pt x="50076" y="26302"/>
                  <a:pt x="50762" y="25870"/>
                </a:cubicBezTo>
                <a:cubicBezTo>
                  <a:pt x="50685" y="24739"/>
                  <a:pt x="50774" y="23419"/>
                  <a:pt x="51054" y="22238"/>
                </a:cubicBezTo>
                <a:cubicBezTo>
                  <a:pt x="51319" y="21133"/>
                  <a:pt x="51738" y="20129"/>
                  <a:pt x="52373" y="19494"/>
                </a:cubicBezTo>
                <a:lnTo>
                  <a:pt x="53859" y="17996"/>
                </a:lnTo>
                <a:lnTo>
                  <a:pt x="53047" y="19939"/>
                </a:lnTo>
                <a:cubicBezTo>
                  <a:pt x="52754" y="20637"/>
                  <a:pt x="51789" y="23635"/>
                  <a:pt x="52107" y="26683"/>
                </a:cubicBezTo>
                <a:cubicBezTo>
                  <a:pt x="51891" y="29273"/>
                  <a:pt x="53516" y="29972"/>
                  <a:pt x="54278" y="31394"/>
                </a:cubicBezTo>
                <a:cubicBezTo>
                  <a:pt x="52716" y="32614"/>
                  <a:pt x="52412" y="35611"/>
                  <a:pt x="51092" y="38239"/>
                </a:cubicBezTo>
                <a:lnTo>
                  <a:pt x="51054" y="38327"/>
                </a:lnTo>
                <a:lnTo>
                  <a:pt x="50977" y="38378"/>
                </a:lnTo>
                <a:cubicBezTo>
                  <a:pt x="46101" y="44144"/>
                  <a:pt x="41224" y="47967"/>
                  <a:pt x="36360" y="49897"/>
                </a:cubicBezTo>
                <a:cubicBezTo>
                  <a:pt x="37363" y="50812"/>
                  <a:pt x="38582" y="51434"/>
                  <a:pt x="39941" y="51802"/>
                </a:cubicBezTo>
                <a:cubicBezTo>
                  <a:pt x="41681" y="52272"/>
                  <a:pt x="43637" y="52272"/>
                  <a:pt x="45529" y="51790"/>
                </a:cubicBezTo>
                <a:cubicBezTo>
                  <a:pt x="47421" y="51320"/>
                  <a:pt x="49263" y="50329"/>
                  <a:pt x="50774" y="48869"/>
                </a:cubicBezTo>
                <a:cubicBezTo>
                  <a:pt x="52246" y="47433"/>
                  <a:pt x="53440" y="45528"/>
                  <a:pt x="54063" y="43128"/>
                </a:cubicBezTo>
                <a:cubicBezTo>
                  <a:pt x="54520" y="41452"/>
                  <a:pt x="54736" y="40169"/>
                  <a:pt x="54926" y="39039"/>
                </a:cubicBezTo>
                <a:cubicBezTo>
                  <a:pt x="55320" y="36931"/>
                  <a:pt x="55586" y="35395"/>
                  <a:pt x="57034" y="32779"/>
                </a:cubicBezTo>
                <a:cubicBezTo>
                  <a:pt x="57987" y="30010"/>
                  <a:pt x="58812" y="27267"/>
                  <a:pt x="59054" y="24727"/>
                </a:cubicBezTo>
                <a:cubicBezTo>
                  <a:pt x="59257" y="22238"/>
                  <a:pt x="58889" y="19901"/>
                  <a:pt x="57453" y="17920"/>
                </a:cubicBezTo>
                <a:cubicBezTo>
                  <a:pt x="56818" y="17437"/>
                  <a:pt x="56361" y="16688"/>
                  <a:pt x="55917" y="16002"/>
                </a:cubicBezTo>
                <a:cubicBezTo>
                  <a:pt x="55637" y="15570"/>
                  <a:pt x="55371" y="15151"/>
                  <a:pt x="55079" y="14859"/>
                </a:cubicBezTo>
                <a:cubicBezTo>
                  <a:pt x="54723" y="14440"/>
                  <a:pt x="54355" y="14097"/>
                  <a:pt x="54037" y="13779"/>
                </a:cubicBezTo>
                <a:cubicBezTo>
                  <a:pt x="53224" y="12992"/>
                  <a:pt x="52500" y="12268"/>
                  <a:pt x="51967" y="11138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Freeform 751"/>
          <p:cNvSpPr/>
          <p:nvPr/>
        </p:nvSpPr>
        <p:spPr>
          <a:xfrm rot="0" flipH="0" flipV="0">
            <a:off x="1916628" y="1635040"/>
            <a:ext cx="19150" cy="10744"/>
          </a:xfrm>
          <a:custGeom>
            <a:pathLst>
              <a:path w="19150" h="10744">
                <a:moveTo>
                  <a:pt x="9067" y="0"/>
                </a:moveTo>
                <a:cubicBezTo>
                  <a:pt x="5918" y="457"/>
                  <a:pt x="2908" y="1168"/>
                  <a:pt x="0" y="2311"/>
                </a:cubicBezTo>
                <a:cubicBezTo>
                  <a:pt x="0" y="5422"/>
                  <a:pt x="89" y="7886"/>
                  <a:pt x="495" y="10744"/>
                </a:cubicBezTo>
                <a:cubicBezTo>
                  <a:pt x="4000" y="7112"/>
                  <a:pt x="10273" y="2641"/>
                  <a:pt x="19150" y="1549"/>
                </a:cubicBezTo>
              </a:path>
            </a:pathLst>
          </a:custGeom>
          <a:noFill/>
          <a:ln w="2857" cap="rnd" cmpd="sng">
            <a:solidFill>
              <a:srgbClr val="2A2C2E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Freeform 752"/>
          <p:cNvSpPr/>
          <p:nvPr/>
        </p:nvSpPr>
        <p:spPr>
          <a:xfrm rot="0" flipH="0" flipV="0">
            <a:off x="1904168" y="1636798"/>
            <a:ext cx="12724" cy="20446"/>
          </a:xfrm>
          <a:custGeom>
            <a:pathLst>
              <a:path w="12724" h="20446">
                <a:moveTo>
                  <a:pt x="3301" y="19951"/>
                </a:moveTo>
                <a:lnTo>
                  <a:pt x="12724" y="2629"/>
                </a:lnTo>
                <a:lnTo>
                  <a:pt x="12368" y="0"/>
                </a:lnTo>
                <a:lnTo>
                  <a:pt x="8368" y="178"/>
                </a:lnTo>
                <a:lnTo>
                  <a:pt x="38" y="18504"/>
                </a:lnTo>
                <a:lnTo>
                  <a:pt x="0" y="19444"/>
                </a:lnTo>
                <a:lnTo>
                  <a:pt x="76" y="19444"/>
                </a:lnTo>
                <a:cubicBezTo>
                  <a:pt x="977" y="19444"/>
                  <a:pt x="1803" y="19825"/>
                  <a:pt x="2374" y="2044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Freeform 753"/>
          <p:cNvSpPr/>
          <p:nvPr/>
        </p:nvSpPr>
        <p:spPr>
          <a:xfrm rot="0" flipH="0" flipV="0">
            <a:off x="1904168" y="1636798"/>
            <a:ext cx="12724" cy="20446"/>
          </a:xfrm>
          <a:custGeom>
            <a:pathLst>
              <a:path w="12724" h="20446">
                <a:moveTo>
                  <a:pt x="3301" y="19951"/>
                </a:moveTo>
                <a:lnTo>
                  <a:pt x="12724" y="2629"/>
                </a:lnTo>
                <a:lnTo>
                  <a:pt x="12368" y="0"/>
                </a:lnTo>
                <a:lnTo>
                  <a:pt x="8368" y="178"/>
                </a:lnTo>
                <a:lnTo>
                  <a:pt x="38" y="18504"/>
                </a:lnTo>
                <a:lnTo>
                  <a:pt x="0" y="19444"/>
                </a:lnTo>
                <a:lnTo>
                  <a:pt x="76" y="19444"/>
                </a:lnTo>
                <a:cubicBezTo>
                  <a:pt x="977" y="19444"/>
                  <a:pt x="1803" y="19825"/>
                  <a:pt x="2374" y="20446"/>
                </a:cubicBezTo>
                <a:lnTo>
                  <a:pt x="3301" y="19951"/>
                </a:ln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Freeform 754"/>
          <p:cNvSpPr/>
          <p:nvPr/>
        </p:nvSpPr>
        <p:spPr>
          <a:xfrm rot="0" flipH="0" flipV="0">
            <a:off x="1906296" y="1650967"/>
            <a:ext cx="24409" cy="11098"/>
          </a:xfrm>
          <a:custGeom>
            <a:pathLst>
              <a:path w="24409" h="11098">
                <a:moveTo>
                  <a:pt x="330" y="5714"/>
                </a:moveTo>
                <a:cubicBezTo>
                  <a:pt x="2781" y="4279"/>
                  <a:pt x="11264" y="2235"/>
                  <a:pt x="21678" y="0"/>
                </a:cubicBezTo>
                <a:cubicBezTo>
                  <a:pt x="23621" y="304"/>
                  <a:pt x="24409" y="2616"/>
                  <a:pt x="24142" y="6437"/>
                </a:cubicBezTo>
                <a:cubicBezTo>
                  <a:pt x="23964" y="6501"/>
                  <a:pt x="23799" y="6577"/>
                  <a:pt x="23621" y="6641"/>
                </a:cubicBezTo>
                <a:cubicBezTo>
                  <a:pt x="17322" y="5422"/>
                  <a:pt x="9143" y="7987"/>
                  <a:pt x="698" y="11098"/>
                </a:cubicBezTo>
                <a:cubicBezTo>
                  <a:pt x="469" y="10984"/>
                  <a:pt x="229" y="10870"/>
                  <a:pt x="0" y="10755"/>
                </a:cubicBezTo>
                <a:cubicBezTo>
                  <a:pt x="647" y="10184"/>
                  <a:pt x="1079" y="9333"/>
                  <a:pt x="1079" y="8406"/>
                </a:cubicBezTo>
                <a:cubicBezTo>
                  <a:pt x="1079" y="7530"/>
                  <a:pt x="698" y="6729"/>
                  <a:pt x="127" y="6158"/>
                </a:cubicBezTo>
                <a:cubicBezTo>
                  <a:pt x="191" y="6006"/>
                  <a:pt x="254" y="5866"/>
                  <a:pt x="330" y="5714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Freeform 755"/>
          <p:cNvSpPr/>
          <p:nvPr/>
        </p:nvSpPr>
        <p:spPr>
          <a:xfrm rot="0" flipH="0" flipV="0">
            <a:off x="1906296" y="1650967"/>
            <a:ext cx="24409" cy="11098"/>
          </a:xfrm>
          <a:custGeom>
            <a:pathLst>
              <a:path w="24409" h="11098">
                <a:moveTo>
                  <a:pt x="330" y="5714"/>
                </a:moveTo>
                <a:cubicBezTo>
                  <a:pt x="2781" y="4279"/>
                  <a:pt x="11264" y="2235"/>
                  <a:pt x="21678" y="0"/>
                </a:cubicBezTo>
                <a:cubicBezTo>
                  <a:pt x="23621" y="304"/>
                  <a:pt x="24409" y="2616"/>
                  <a:pt x="24142" y="6437"/>
                </a:cubicBezTo>
                <a:cubicBezTo>
                  <a:pt x="23964" y="6501"/>
                  <a:pt x="23799" y="6577"/>
                  <a:pt x="23621" y="6641"/>
                </a:cubicBezTo>
                <a:cubicBezTo>
                  <a:pt x="17322" y="5422"/>
                  <a:pt x="9143" y="7987"/>
                  <a:pt x="698" y="11098"/>
                </a:cubicBezTo>
                <a:cubicBezTo>
                  <a:pt x="469" y="10984"/>
                  <a:pt x="229" y="10870"/>
                  <a:pt x="0" y="10755"/>
                </a:cubicBezTo>
                <a:cubicBezTo>
                  <a:pt x="647" y="10184"/>
                  <a:pt x="1079" y="9333"/>
                  <a:pt x="1079" y="8406"/>
                </a:cubicBezTo>
                <a:cubicBezTo>
                  <a:pt x="1079" y="7530"/>
                  <a:pt x="698" y="6729"/>
                  <a:pt x="127" y="6158"/>
                </a:cubicBezTo>
                <a:cubicBezTo>
                  <a:pt x="191" y="6006"/>
                  <a:pt x="254" y="5866"/>
                  <a:pt x="330" y="5714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Freeform 756"/>
          <p:cNvSpPr/>
          <p:nvPr/>
        </p:nvSpPr>
        <p:spPr>
          <a:xfrm rot="0" flipH="0" flipV="0">
            <a:off x="1925082" y="1644079"/>
            <a:ext cx="34581" cy="33781"/>
          </a:xfrm>
          <a:custGeom>
            <a:pathLst>
              <a:path w="34581" h="33781">
                <a:moveTo>
                  <a:pt x="11874" y="24180"/>
                </a:moveTo>
                <a:cubicBezTo>
                  <a:pt x="10287" y="26885"/>
                  <a:pt x="7645" y="28269"/>
                  <a:pt x="6236" y="31190"/>
                </a:cubicBezTo>
                <a:cubicBezTo>
                  <a:pt x="3289" y="27253"/>
                  <a:pt x="2921" y="22809"/>
                  <a:pt x="3950" y="18529"/>
                </a:cubicBezTo>
                <a:cubicBezTo>
                  <a:pt x="5474" y="11214"/>
                  <a:pt x="5169" y="6693"/>
                  <a:pt x="0" y="7671"/>
                </a:cubicBezTo>
                <a:cubicBezTo>
                  <a:pt x="2642" y="6197"/>
                  <a:pt x="5664" y="3480"/>
                  <a:pt x="6858" y="1689"/>
                </a:cubicBezTo>
                <a:cubicBezTo>
                  <a:pt x="11100" y="0"/>
                  <a:pt x="15607" y="2171"/>
                  <a:pt x="20179" y="6108"/>
                </a:cubicBezTo>
                <a:cubicBezTo>
                  <a:pt x="20217" y="6121"/>
                  <a:pt x="20243" y="6159"/>
                  <a:pt x="20256" y="6185"/>
                </a:cubicBezTo>
                <a:cubicBezTo>
                  <a:pt x="24840" y="5689"/>
                  <a:pt x="29628" y="7569"/>
                  <a:pt x="34581" y="9868"/>
                </a:cubicBezTo>
                <a:cubicBezTo>
                  <a:pt x="32524" y="11544"/>
                  <a:pt x="28676" y="12674"/>
                  <a:pt x="28193" y="14846"/>
                </a:cubicBezTo>
                <a:cubicBezTo>
                  <a:pt x="28295" y="14922"/>
                  <a:pt x="28028" y="15113"/>
                  <a:pt x="28142" y="15189"/>
                </a:cubicBezTo>
                <a:cubicBezTo>
                  <a:pt x="29717" y="21425"/>
                  <a:pt x="29361" y="28028"/>
                  <a:pt x="31025" y="33781"/>
                </a:cubicBezTo>
                <a:cubicBezTo>
                  <a:pt x="27736" y="33324"/>
                  <a:pt x="25691" y="31152"/>
                  <a:pt x="23024" y="29831"/>
                </a:cubicBezTo>
                <a:cubicBezTo>
                  <a:pt x="22326" y="31825"/>
                  <a:pt x="20814" y="32981"/>
                  <a:pt x="18477" y="33311"/>
                </a:cubicBezTo>
                <a:cubicBezTo>
                  <a:pt x="16661" y="31965"/>
                  <a:pt x="16382" y="30403"/>
                  <a:pt x="16903" y="28739"/>
                </a:cubicBezTo>
                <a:cubicBezTo>
                  <a:pt x="15544" y="29641"/>
                  <a:pt x="14172" y="30403"/>
                  <a:pt x="12826" y="30301"/>
                </a:cubicBezTo>
                <a:cubicBezTo>
                  <a:pt x="12547" y="28510"/>
                  <a:pt x="11811" y="26643"/>
                  <a:pt x="11874" y="24180"/>
                </a:cubicBezTo>
              </a:path>
            </a:pathLst>
          </a:custGeom>
          <a:solidFill>
            <a:srgbClr val="2A2C2E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Freeform 757"/>
          <p:cNvSpPr/>
          <p:nvPr/>
        </p:nvSpPr>
        <p:spPr>
          <a:xfrm rot="0" flipH="0" flipV="0">
            <a:off x="1925082" y="1644079"/>
            <a:ext cx="34581" cy="33781"/>
          </a:xfrm>
          <a:custGeom>
            <a:pathLst>
              <a:path w="34581" h="33781">
                <a:moveTo>
                  <a:pt x="11874" y="24180"/>
                </a:moveTo>
                <a:cubicBezTo>
                  <a:pt x="10287" y="26885"/>
                  <a:pt x="7645" y="28269"/>
                  <a:pt x="6236" y="31190"/>
                </a:cubicBezTo>
                <a:cubicBezTo>
                  <a:pt x="3289" y="27253"/>
                  <a:pt x="2921" y="22809"/>
                  <a:pt x="3950" y="18529"/>
                </a:cubicBezTo>
                <a:cubicBezTo>
                  <a:pt x="5474" y="11214"/>
                  <a:pt x="5169" y="6693"/>
                  <a:pt x="0" y="7671"/>
                </a:cubicBezTo>
                <a:cubicBezTo>
                  <a:pt x="2642" y="6197"/>
                  <a:pt x="5664" y="3480"/>
                  <a:pt x="6858" y="1689"/>
                </a:cubicBezTo>
                <a:cubicBezTo>
                  <a:pt x="11100" y="0"/>
                  <a:pt x="15607" y="2171"/>
                  <a:pt x="20179" y="6108"/>
                </a:cubicBezTo>
                <a:cubicBezTo>
                  <a:pt x="20217" y="6121"/>
                  <a:pt x="20243" y="6159"/>
                  <a:pt x="20256" y="6185"/>
                </a:cubicBezTo>
                <a:cubicBezTo>
                  <a:pt x="24840" y="5689"/>
                  <a:pt x="29628" y="7569"/>
                  <a:pt x="34581" y="9868"/>
                </a:cubicBezTo>
                <a:cubicBezTo>
                  <a:pt x="32524" y="11544"/>
                  <a:pt x="28676" y="12674"/>
                  <a:pt x="28193" y="14846"/>
                </a:cubicBezTo>
                <a:cubicBezTo>
                  <a:pt x="28295" y="14922"/>
                  <a:pt x="28028" y="15113"/>
                  <a:pt x="28142" y="15189"/>
                </a:cubicBezTo>
                <a:cubicBezTo>
                  <a:pt x="29717" y="21425"/>
                  <a:pt x="29361" y="28028"/>
                  <a:pt x="31025" y="33781"/>
                </a:cubicBezTo>
                <a:cubicBezTo>
                  <a:pt x="27736" y="33324"/>
                  <a:pt x="25691" y="31152"/>
                  <a:pt x="23024" y="29831"/>
                </a:cubicBezTo>
                <a:cubicBezTo>
                  <a:pt x="22326" y="31825"/>
                  <a:pt x="20814" y="32981"/>
                  <a:pt x="18477" y="33311"/>
                </a:cubicBezTo>
                <a:cubicBezTo>
                  <a:pt x="16661" y="31965"/>
                  <a:pt x="16382" y="30403"/>
                  <a:pt x="16903" y="28739"/>
                </a:cubicBezTo>
                <a:cubicBezTo>
                  <a:pt x="15544" y="29641"/>
                  <a:pt x="14172" y="30403"/>
                  <a:pt x="12826" y="30301"/>
                </a:cubicBezTo>
                <a:cubicBezTo>
                  <a:pt x="12547" y="28510"/>
                  <a:pt x="11811" y="26643"/>
                  <a:pt x="11874" y="24180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Freeform 758"/>
          <p:cNvSpPr/>
          <p:nvPr/>
        </p:nvSpPr>
        <p:spPr>
          <a:xfrm rot="0" flipH="0" flipV="0">
            <a:off x="1927861" y="1644847"/>
            <a:ext cx="30175" cy="32181"/>
          </a:xfrm>
          <a:custGeom>
            <a:pathLst>
              <a:path w="30175" h="32181">
                <a:moveTo>
                  <a:pt x="9182" y="12814"/>
                </a:moveTo>
                <a:cubicBezTo>
                  <a:pt x="9043" y="13067"/>
                  <a:pt x="8687" y="22072"/>
                  <a:pt x="8421" y="22605"/>
                </a:cubicBezTo>
                <a:cubicBezTo>
                  <a:pt x="7239" y="24929"/>
                  <a:pt x="4725" y="26771"/>
                  <a:pt x="3506" y="29260"/>
                </a:cubicBezTo>
                <a:cubicBezTo>
                  <a:pt x="1207" y="25285"/>
                  <a:pt x="1194" y="23291"/>
                  <a:pt x="2020" y="17690"/>
                </a:cubicBezTo>
                <a:cubicBezTo>
                  <a:pt x="2845" y="12078"/>
                  <a:pt x="2807" y="6452"/>
                  <a:pt x="0" y="6096"/>
                </a:cubicBezTo>
                <a:cubicBezTo>
                  <a:pt x="1766" y="4394"/>
                  <a:pt x="3442" y="3404"/>
                  <a:pt x="4572" y="1715"/>
                </a:cubicBezTo>
                <a:cubicBezTo>
                  <a:pt x="8852" y="0"/>
                  <a:pt x="13792" y="2464"/>
                  <a:pt x="16738" y="5855"/>
                </a:cubicBezTo>
                <a:cubicBezTo>
                  <a:pt x="17665" y="6934"/>
                  <a:pt x="17094" y="9271"/>
                  <a:pt x="18008" y="12179"/>
                </a:cubicBezTo>
                <a:cubicBezTo>
                  <a:pt x="18097" y="10986"/>
                  <a:pt x="18097" y="9347"/>
                  <a:pt x="18135" y="8331"/>
                </a:cubicBezTo>
                <a:cubicBezTo>
                  <a:pt x="18160" y="7366"/>
                  <a:pt x="18110" y="7265"/>
                  <a:pt x="18605" y="7963"/>
                </a:cubicBezTo>
                <a:cubicBezTo>
                  <a:pt x="20396" y="10503"/>
                  <a:pt x="22250" y="12839"/>
                  <a:pt x="24891" y="14541"/>
                </a:cubicBezTo>
                <a:cubicBezTo>
                  <a:pt x="26390" y="20459"/>
                  <a:pt x="25946" y="26733"/>
                  <a:pt x="27533" y="32181"/>
                </a:cubicBezTo>
                <a:cubicBezTo>
                  <a:pt x="25082" y="31851"/>
                  <a:pt x="23228" y="30225"/>
                  <a:pt x="21818" y="28854"/>
                </a:cubicBezTo>
                <a:cubicBezTo>
                  <a:pt x="20396" y="27482"/>
                  <a:pt x="20192" y="22567"/>
                  <a:pt x="20129" y="20484"/>
                </a:cubicBezTo>
                <a:cubicBezTo>
                  <a:pt x="19735" y="23520"/>
                  <a:pt x="20434" y="27431"/>
                  <a:pt x="19913" y="28447"/>
                </a:cubicBezTo>
                <a:cubicBezTo>
                  <a:pt x="19418" y="29463"/>
                  <a:pt x="17818" y="31432"/>
                  <a:pt x="15595" y="31737"/>
                </a:cubicBezTo>
                <a:cubicBezTo>
                  <a:pt x="14935" y="30466"/>
                  <a:pt x="15011" y="28473"/>
                  <a:pt x="15125" y="27711"/>
                </a:cubicBezTo>
                <a:cubicBezTo>
                  <a:pt x="15239" y="26949"/>
                  <a:pt x="15455" y="25475"/>
                  <a:pt x="15532" y="25183"/>
                </a:cubicBezTo>
                <a:cubicBezTo>
                  <a:pt x="15303" y="25348"/>
                  <a:pt x="14020" y="27164"/>
                  <a:pt x="13373" y="27545"/>
                </a:cubicBezTo>
                <a:cubicBezTo>
                  <a:pt x="12725" y="27939"/>
                  <a:pt x="11506" y="28968"/>
                  <a:pt x="10464" y="28904"/>
                </a:cubicBezTo>
                <a:cubicBezTo>
                  <a:pt x="10236" y="27406"/>
                  <a:pt x="9918" y="25856"/>
                  <a:pt x="9817" y="23926"/>
                </a:cubicBezTo>
                <a:cubicBezTo>
                  <a:pt x="9791" y="23659"/>
                  <a:pt x="9182" y="13106"/>
                  <a:pt x="9182" y="12814"/>
                </a:cubicBezTo>
                <a:moveTo>
                  <a:pt x="24218" y="6972"/>
                </a:moveTo>
                <a:cubicBezTo>
                  <a:pt x="22339" y="6426"/>
                  <a:pt x="20472" y="6147"/>
                  <a:pt x="18656" y="6274"/>
                </a:cubicBezTo>
                <a:cubicBezTo>
                  <a:pt x="19507" y="7620"/>
                  <a:pt x="20459" y="8865"/>
                  <a:pt x="21501" y="10033"/>
                </a:cubicBezTo>
                <a:cubicBezTo>
                  <a:pt x="22567" y="11202"/>
                  <a:pt x="23723" y="12268"/>
                  <a:pt x="25006" y="13194"/>
                </a:cubicBezTo>
                <a:cubicBezTo>
                  <a:pt x="25476" y="11938"/>
                  <a:pt x="27000" y="11100"/>
                  <a:pt x="28498" y="10274"/>
                </a:cubicBezTo>
                <a:cubicBezTo>
                  <a:pt x="29082" y="9944"/>
                  <a:pt x="29667" y="9627"/>
                  <a:pt x="30175" y="9271"/>
                </a:cubicBezTo>
                <a:cubicBezTo>
                  <a:pt x="28168" y="8344"/>
                  <a:pt x="26174" y="7519"/>
                  <a:pt x="24218" y="6972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Freeform 759"/>
          <p:cNvSpPr/>
          <p:nvPr/>
        </p:nvSpPr>
        <p:spPr>
          <a:xfrm rot="0" flipH="0" flipV="0">
            <a:off x="1927861" y="1644847"/>
            <a:ext cx="30175" cy="32181"/>
          </a:xfrm>
          <a:custGeom>
            <a:pathLst>
              <a:path w="30175" h="32181">
                <a:moveTo>
                  <a:pt x="9182" y="12814"/>
                </a:moveTo>
                <a:cubicBezTo>
                  <a:pt x="9043" y="13067"/>
                  <a:pt x="8687" y="22072"/>
                  <a:pt x="8421" y="22605"/>
                </a:cubicBezTo>
                <a:cubicBezTo>
                  <a:pt x="7239" y="24929"/>
                  <a:pt x="4725" y="26771"/>
                  <a:pt x="3506" y="29260"/>
                </a:cubicBezTo>
                <a:cubicBezTo>
                  <a:pt x="1207" y="25285"/>
                  <a:pt x="1194" y="23291"/>
                  <a:pt x="2020" y="17690"/>
                </a:cubicBezTo>
                <a:cubicBezTo>
                  <a:pt x="2845" y="12078"/>
                  <a:pt x="2807" y="6452"/>
                  <a:pt x="0" y="6096"/>
                </a:cubicBezTo>
                <a:cubicBezTo>
                  <a:pt x="1766" y="4394"/>
                  <a:pt x="3442" y="3404"/>
                  <a:pt x="4572" y="1715"/>
                </a:cubicBezTo>
                <a:cubicBezTo>
                  <a:pt x="8852" y="0"/>
                  <a:pt x="13792" y="2464"/>
                  <a:pt x="16738" y="5855"/>
                </a:cubicBezTo>
                <a:cubicBezTo>
                  <a:pt x="17665" y="6934"/>
                  <a:pt x="17094" y="9271"/>
                  <a:pt x="18008" y="12179"/>
                </a:cubicBezTo>
                <a:cubicBezTo>
                  <a:pt x="18097" y="10986"/>
                  <a:pt x="18097" y="9347"/>
                  <a:pt x="18135" y="8331"/>
                </a:cubicBezTo>
                <a:cubicBezTo>
                  <a:pt x="18160" y="7366"/>
                  <a:pt x="18110" y="7265"/>
                  <a:pt x="18605" y="7963"/>
                </a:cubicBezTo>
                <a:cubicBezTo>
                  <a:pt x="20396" y="10503"/>
                  <a:pt x="22250" y="12839"/>
                  <a:pt x="24891" y="14541"/>
                </a:cubicBezTo>
                <a:cubicBezTo>
                  <a:pt x="26390" y="20459"/>
                  <a:pt x="25946" y="26733"/>
                  <a:pt x="27533" y="32181"/>
                </a:cubicBezTo>
                <a:cubicBezTo>
                  <a:pt x="25082" y="31851"/>
                  <a:pt x="23228" y="30225"/>
                  <a:pt x="21818" y="28854"/>
                </a:cubicBezTo>
                <a:cubicBezTo>
                  <a:pt x="20396" y="27482"/>
                  <a:pt x="20192" y="22567"/>
                  <a:pt x="20129" y="20484"/>
                </a:cubicBezTo>
                <a:cubicBezTo>
                  <a:pt x="19735" y="23520"/>
                  <a:pt x="20434" y="27431"/>
                  <a:pt x="19913" y="28447"/>
                </a:cubicBezTo>
                <a:cubicBezTo>
                  <a:pt x="19418" y="29463"/>
                  <a:pt x="17818" y="31432"/>
                  <a:pt x="15595" y="31737"/>
                </a:cubicBezTo>
                <a:cubicBezTo>
                  <a:pt x="14935" y="30466"/>
                  <a:pt x="15011" y="28473"/>
                  <a:pt x="15125" y="27711"/>
                </a:cubicBezTo>
                <a:cubicBezTo>
                  <a:pt x="15239" y="26949"/>
                  <a:pt x="15455" y="25475"/>
                  <a:pt x="15532" y="25183"/>
                </a:cubicBezTo>
                <a:cubicBezTo>
                  <a:pt x="15303" y="25348"/>
                  <a:pt x="14020" y="27164"/>
                  <a:pt x="13373" y="27545"/>
                </a:cubicBezTo>
                <a:cubicBezTo>
                  <a:pt x="12725" y="27939"/>
                  <a:pt x="11506" y="28968"/>
                  <a:pt x="10464" y="28904"/>
                </a:cubicBezTo>
                <a:cubicBezTo>
                  <a:pt x="10236" y="27406"/>
                  <a:pt x="9918" y="25856"/>
                  <a:pt x="9817" y="23926"/>
                </a:cubicBezTo>
                <a:cubicBezTo>
                  <a:pt x="9791" y="23659"/>
                  <a:pt x="9182" y="13106"/>
                  <a:pt x="9182" y="12814"/>
                </a:cubicBezTo>
                <a:close/>
                <a:moveTo>
                  <a:pt x="24218" y="6972"/>
                </a:moveTo>
                <a:cubicBezTo>
                  <a:pt x="22339" y="6426"/>
                  <a:pt x="20472" y="6147"/>
                  <a:pt x="18656" y="6274"/>
                </a:cubicBezTo>
                <a:cubicBezTo>
                  <a:pt x="19507" y="7620"/>
                  <a:pt x="20459" y="8865"/>
                  <a:pt x="21501" y="10033"/>
                </a:cubicBezTo>
                <a:cubicBezTo>
                  <a:pt x="22567" y="11202"/>
                  <a:pt x="23723" y="12268"/>
                  <a:pt x="25006" y="13194"/>
                </a:cubicBezTo>
                <a:cubicBezTo>
                  <a:pt x="25476" y="11938"/>
                  <a:pt x="27000" y="11100"/>
                  <a:pt x="28498" y="10274"/>
                </a:cubicBezTo>
                <a:cubicBezTo>
                  <a:pt x="29082" y="9944"/>
                  <a:pt x="29667" y="9627"/>
                  <a:pt x="30175" y="9271"/>
                </a:cubicBezTo>
                <a:cubicBezTo>
                  <a:pt x="28168" y="8344"/>
                  <a:pt x="26174" y="7519"/>
                  <a:pt x="24218" y="6972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Freeform 760"/>
          <p:cNvSpPr/>
          <p:nvPr/>
        </p:nvSpPr>
        <p:spPr>
          <a:xfrm rot="0" flipH="0" flipV="0">
            <a:off x="1887854" y="1660097"/>
            <a:ext cx="64871" cy="71539"/>
          </a:xfrm>
          <a:custGeom>
            <a:pathLst>
              <a:path w="64871" h="71539">
                <a:moveTo>
                  <a:pt x="25209" y="17272"/>
                </a:moveTo>
                <a:cubicBezTo>
                  <a:pt x="24194" y="12904"/>
                  <a:pt x="22047" y="6808"/>
                  <a:pt x="20117" y="1067"/>
                </a:cubicBezTo>
                <a:cubicBezTo>
                  <a:pt x="19761" y="1004"/>
                  <a:pt x="19393" y="953"/>
                  <a:pt x="19050" y="902"/>
                </a:cubicBezTo>
                <a:cubicBezTo>
                  <a:pt x="18504" y="1804"/>
                  <a:pt x="17513" y="2401"/>
                  <a:pt x="16383" y="2401"/>
                </a:cubicBezTo>
                <a:cubicBezTo>
                  <a:pt x="16167" y="2401"/>
                  <a:pt x="15926" y="2375"/>
                  <a:pt x="15723" y="2325"/>
                </a:cubicBezTo>
                <a:cubicBezTo>
                  <a:pt x="15735" y="2668"/>
                  <a:pt x="15748" y="2985"/>
                  <a:pt x="15761" y="3315"/>
                </a:cubicBezTo>
                <a:cubicBezTo>
                  <a:pt x="17894" y="9018"/>
                  <a:pt x="20003" y="14796"/>
                  <a:pt x="22111" y="18719"/>
                </a:cubicBezTo>
                <a:cubicBezTo>
                  <a:pt x="22669" y="17843"/>
                  <a:pt x="23647" y="17247"/>
                  <a:pt x="24765" y="17247"/>
                </a:cubicBezTo>
                <a:cubicBezTo>
                  <a:pt x="24917" y="17247"/>
                  <a:pt x="25057" y="17260"/>
                  <a:pt x="25209" y="17272"/>
                </a:cubicBezTo>
                <a:moveTo>
                  <a:pt x="40918" y="63385"/>
                </a:moveTo>
                <a:cubicBezTo>
                  <a:pt x="37172" y="49504"/>
                  <a:pt x="32740" y="35610"/>
                  <a:pt x="27698" y="21716"/>
                </a:cubicBezTo>
                <a:cubicBezTo>
                  <a:pt x="27685" y="21691"/>
                  <a:pt x="27647" y="21653"/>
                  <a:pt x="27634" y="21602"/>
                </a:cubicBezTo>
                <a:cubicBezTo>
                  <a:pt x="27139" y="22720"/>
                  <a:pt x="26059" y="23495"/>
                  <a:pt x="24765" y="23495"/>
                </a:cubicBezTo>
                <a:cubicBezTo>
                  <a:pt x="24524" y="23495"/>
                  <a:pt x="24295" y="23482"/>
                  <a:pt x="24066" y="23418"/>
                </a:cubicBezTo>
                <a:cubicBezTo>
                  <a:pt x="28117" y="37007"/>
                  <a:pt x="32295" y="50609"/>
                  <a:pt x="36791" y="64185"/>
                </a:cubicBezTo>
                <a:cubicBezTo>
                  <a:pt x="37375" y="63461"/>
                  <a:pt x="38251" y="63017"/>
                  <a:pt x="39229" y="63017"/>
                </a:cubicBezTo>
                <a:cubicBezTo>
                  <a:pt x="39801" y="63017"/>
                  <a:pt x="40334" y="63157"/>
                  <a:pt x="40791" y="63423"/>
                </a:cubicBezTo>
                <a:cubicBezTo>
                  <a:pt x="40842" y="63398"/>
                  <a:pt x="40868" y="63385"/>
                  <a:pt x="40918" y="63385"/>
                </a:cubicBezTo>
                <a:moveTo>
                  <a:pt x="33451" y="65468"/>
                </a:moveTo>
                <a:cubicBezTo>
                  <a:pt x="33768" y="66179"/>
                  <a:pt x="34060" y="66878"/>
                  <a:pt x="34365" y="67576"/>
                </a:cubicBezTo>
                <a:cubicBezTo>
                  <a:pt x="34251" y="68948"/>
                  <a:pt x="34416" y="70269"/>
                  <a:pt x="34581" y="71539"/>
                </a:cubicBezTo>
                <a:cubicBezTo>
                  <a:pt x="37096" y="68402"/>
                  <a:pt x="46608" y="66420"/>
                  <a:pt x="56476" y="64719"/>
                </a:cubicBezTo>
                <a:cubicBezTo>
                  <a:pt x="59245" y="64249"/>
                  <a:pt x="62026" y="64008"/>
                  <a:pt x="64705" y="63512"/>
                </a:cubicBezTo>
                <a:lnTo>
                  <a:pt x="64871" y="63461"/>
                </a:lnTo>
                <a:cubicBezTo>
                  <a:pt x="64756" y="61810"/>
                  <a:pt x="64680" y="60134"/>
                  <a:pt x="64617" y="58432"/>
                </a:cubicBezTo>
                <a:lnTo>
                  <a:pt x="64515" y="58432"/>
                </a:lnTo>
                <a:cubicBezTo>
                  <a:pt x="52209" y="58534"/>
                  <a:pt x="42519" y="61633"/>
                  <a:pt x="33451" y="65468"/>
                </a:cubicBezTo>
                <a:moveTo>
                  <a:pt x="12065" y="89"/>
                </a:moveTo>
                <a:cubicBezTo>
                  <a:pt x="1829" y="11011"/>
                  <a:pt x="0" y="23177"/>
                  <a:pt x="3721" y="36385"/>
                </a:cubicBezTo>
                <a:cubicBezTo>
                  <a:pt x="4420" y="38912"/>
                  <a:pt x="4509" y="39230"/>
                  <a:pt x="3988" y="36461"/>
                </a:cubicBezTo>
                <a:cubicBezTo>
                  <a:pt x="1626" y="23863"/>
                  <a:pt x="2477" y="17729"/>
                  <a:pt x="16091" y="3163"/>
                </a:cubicBezTo>
                <a:cubicBezTo>
                  <a:pt x="16078" y="2896"/>
                  <a:pt x="16078" y="2629"/>
                  <a:pt x="16065" y="2388"/>
                </a:cubicBezTo>
                <a:cubicBezTo>
                  <a:pt x="14719" y="2236"/>
                  <a:pt x="13640" y="1271"/>
                  <a:pt x="13335" y="0"/>
                </a:cubicBezTo>
                <a:cubicBezTo>
                  <a:pt x="12916" y="26"/>
                  <a:pt x="12497" y="64"/>
                  <a:pt x="12065" y="89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Freeform 761"/>
          <p:cNvSpPr/>
          <p:nvPr/>
        </p:nvSpPr>
        <p:spPr>
          <a:xfrm rot="0" flipH="0" flipV="0">
            <a:off x="1887854" y="1660097"/>
            <a:ext cx="64871" cy="71539"/>
          </a:xfrm>
          <a:custGeom>
            <a:pathLst>
              <a:path w="64871" h="71539">
                <a:moveTo>
                  <a:pt x="25209" y="17272"/>
                </a:moveTo>
                <a:cubicBezTo>
                  <a:pt x="24194" y="12904"/>
                  <a:pt x="22047" y="6808"/>
                  <a:pt x="20117" y="1067"/>
                </a:cubicBezTo>
                <a:cubicBezTo>
                  <a:pt x="19761" y="1004"/>
                  <a:pt x="19393" y="953"/>
                  <a:pt x="19050" y="902"/>
                </a:cubicBezTo>
                <a:cubicBezTo>
                  <a:pt x="18504" y="1804"/>
                  <a:pt x="17513" y="2401"/>
                  <a:pt x="16383" y="2401"/>
                </a:cubicBezTo>
                <a:cubicBezTo>
                  <a:pt x="16167" y="2401"/>
                  <a:pt x="15926" y="2375"/>
                  <a:pt x="15723" y="2325"/>
                </a:cubicBezTo>
                <a:cubicBezTo>
                  <a:pt x="15735" y="2668"/>
                  <a:pt x="15748" y="2985"/>
                  <a:pt x="15761" y="3315"/>
                </a:cubicBezTo>
                <a:cubicBezTo>
                  <a:pt x="17894" y="9018"/>
                  <a:pt x="20003" y="14796"/>
                  <a:pt x="22111" y="18719"/>
                </a:cubicBezTo>
                <a:cubicBezTo>
                  <a:pt x="22669" y="17843"/>
                  <a:pt x="23647" y="17247"/>
                  <a:pt x="24765" y="17247"/>
                </a:cubicBezTo>
                <a:cubicBezTo>
                  <a:pt x="24917" y="17247"/>
                  <a:pt x="25057" y="17260"/>
                  <a:pt x="25209" y="17272"/>
                </a:cubicBezTo>
                <a:close/>
                <a:moveTo>
                  <a:pt x="40918" y="63385"/>
                </a:moveTo>
                <a:cubicBezTo>
                  <a:pt x="37172" y="49504"/>
                  <a:pt x="32740" y="35610"/>
                  <a:pt x="27698" y="21716"/>
                </a:cubicBezTo>
                <a:cubicBezTo>
                  <a:pt x="27685" y="21691"/>
                  <a:pt x="27647" y="21653"/>
                  <a:pt x="27634" y="21602"/>
                </a:cubicBezTo>
                <a:cubicBezTo>
                  <a:pt x="27139" y="22720"/>
                  <a:pt x="26059" y="23495"/>
                  <a:pt x="24765" y="23495"/>
                </a:cubicBezTo>
                <a:cubicBezTo>
                  <a:pt x="24524" y="23495"/>
                  <a:pt x="24295" y="23482"/>
                  <a:pt x="24066" y="23418"/>
                </a:cubicBezTo>
                <a:cubicBezTo>
                  <a:pt x="28117" y="37007"/>
                  <a:pt x="32295" y="50609"/>
                  <a:pt x="36791" y="64185"/>
                </a:cubicBezTo>
                <a:cubicBezTo>
                  <a:pt x="37375" y="63461"/>
                  <a:pt x="38251" y="63017"/>
                  <a:pt x="39229" y="63017"/>
                </a:cubicBezTo>
                <a:cubicBezTo>
                  <a:pt x="39801" y="63017"/>
                  <a:pt x="40334" y="63157"/>
                  <a:pt x="40791" y="63423"/>
                </a:cubicBezTo>
                <a:cubicBezTo>
                  <a:pt x="40842" y="63398"/>
                  <a:pt x="40868" y="63385"/>
                  <a:pt x="40918" y="63385"/>
                </a:cubicBezTo>
                <a:close/>
                <a:moveTo>
                  <a:pt x="33451" y="65468"/>
                </a:moveTo>
                <a:cubicBezTo>
                  <a:pt x="33768" y="66179"/>
                  <a:pt x="34060" y="66878"/>
                  <a:pt x="34365" y="67576"/>
                </a:cubicBezTo>
                <a:cubicBezTo>
                  <a:pt x="34251" y="68948"/>
                  <a:pt x="34416" y="70269"/>
                  <a:pt x="34581" y="71539"/>
                </a:cubicBezTo>
                <a:cubicBezTo>
                  <a:pt x="37096" y="68402"/>
                  <a:pt x="46608" y="66420"/>
                  <a:pt x="56476" y="64719"/>
                </a:cubicBezTo>
                <a:cubicBezTo>
                  <a:pt x="59245" y="64249"/>
                  <a:pt x="62026" y="64008"/>
                  <a:pt x="64705" y="63512"/>
                </a:cubicBezTo>
                <a:lnTo>
                  <a:pt x="64871" y="63461"/>
                </a:lnTo>
                <a:cubicBezTo>
                  <a:pt x="64756" y="61810"/>
                  <a:pt x="64680" y="60134"/>
                  <a:pt x="64617" y="58432"/>
                </a:cubicBezTo>
                <a:lnTo>
                  <a:pt x="64515" y="58432"/>
                </a:lnTo>
                <a:cubicBezTo>
                  <a:pt x="52209" y="58534"/>
                  <a:pt x="42519" y="61633"/>
                  <a:pt x="33451" y="65468"/>
                </a:cubicBezTo>
                <a:close/>
                <a:moveTo>
                  <a:pt x="12065" y="89"/>
                </a:moveTo>
                <a:cubicBezTo>
                  <a:pt x="1829" y="11011"/>
                  <a:pt x="0" y="23177"/>
                  <a:pt x="3721" y="36385"/>
                </a:cubicBezTo>
                <a:cubicBezTo>
                  <a:pt x="4420" y="38912"/>
                  <a:pt x="4509" y="39230"/>
                  <a:pt x="3988" y="36461"/>
                </a:cubicBezTo>
                <a:cubicBezTo>
                  <a:pt x="1626" y="23863"/>
                  <a:pt x="2477" y="17729"/>
                  <a:pt x="16091" y="3163"/>
                </a:cubicBezTo>
                <a:cubicBezTo>
                  <a:pt x="16078" y="2896"/>
                  <a:pt x="16078" y="2629"/>
                  <a:pt x="16065" y="2388"/>
                </a:cubicBezTo>
                <a:cubicBezTo>
                  <a:pt x="14719" y="2236"/>
                  <a:pt x="13640" y="1271"/>
                  <a:pt x="13335" y="0"/>
                </a:cubicBezTo>
                <a:cubicBezTo>
                  <a:pt x="12916" y="26"/>
                  <a:pt x="12497" y="64"/>
                  <a:pt x="12065" y="89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Freeform 762"/>
          <p:cNvSpPr/>
          <p:nvPr/>
        </p:nvSpPr>
        <p:spPr>
          <a:xfrm rot="0" flipH="0" flipV="0">
            <a:off x="1921146" y="1679341"/>
            <a:ext cx="9486" cy="11226"/>
          </a:xfrm>
          <a:custGeom>
            <a:pathLst>
              <a:path w="9486" h="11226">
                <a:moveTo>
                  <a:pt x="2819" y="0"/>
                </a:moveTo>
                <a:cubicBezTo>
                  <a:pt x="4990" y="1244"/>
                  <a:pt x="7213" y="2590"/>
                  <a:pt x="7962" y="4762"/>
                </a:cubicBezTo>
                <a:cubicBezTo>
                  <a:pt x="9321" y="7175"/>
                  <a:pt x="9486" y="8864"/>
                  <a:pt x="8965" y="9855"/>
                </a:cubicBezTo>
                <a:cubicBezTo>
                  <a:pt x="8406" y="11226"/>
                  <a:pt x="5359" y="10706"/>
                  <a:pt x="2819" y="10579"/>
                </a:cubicBezTo>
                <a:cubicBezTo>
                  <a:pt x="699" y="9232"/>
                  <a:pt x="0" y="8102"/>
                  <a:pt x="699" y="7213"/>
                </a:cubicBezTo>
                <a:cubicBezTo>
                  <a:pt x="4647" y="4241"/>
                  <a:pt x="4063" y="2057"/>
                  <a:pt x="2819" y="0"/>
                </a:cubicBezTo>
              </a:path>
            </a:pathLst>
          </a:custGeom>
          <a:solidFill>
            <a:srgbClr val="2A2C2E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Freeform 763"/>
          <p:cNvSpPr/>
          <p:nvPr/>
        </p:nvSpPr>
        <p:spPr>
          <a:xfrm rot="0" flipH="0" flipV="0">
            <a:off x="1921146" y="1679341"/>
            <a:ext cx="9486" cy="11226"/>
          </a:xfrm>
          <a:custGeom>
            <a:pathLst>
              <a:path w="9486" h="11226">
                <a:moveTo>
                  <a:pt x="2819" y="0"/>
                </a:moveTo>
                <a:cubicBezTo>
                  <a:pt x="4990" y="1244"/>
                  <a:pt x="7213" y="2590"/>
                  <a:pt x="7962" y="4762"/>
                </a:cubicBezTo>
                <a:cubicBezTo>
                  <a:pt x="9321" y="7175"/>
                  <a:pt x="9486" y="8864"/>
                  <a:pt x="8965" y="9855"/>
                </a:cubicBezTo>
                <a:cubicBezTo>
                  <a:pt x="8406" y="11226"/>
                  <a:pt x="5359" y="10706"/>
                  <a:pt x="2819" y="10579"/>
                </a:cubicBezTo>
                <a:cubicBezTo>
                  <a:pt x="699" y="9232"/>
                  <a:pt x="0" y="8102"/>
                  <a:pt x="699" y="7213"/>
                </a:cubicBezTo>
                <a:cubicBezTo>
                  <a:pt x="4647" y="4241"/>
                  <a:pt x="4063" y="2057"/>
                  <a:pt x="2819" y="0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Freeform 764"/>
          <p:cNvSpPr/>
          <p:nvPr/>
        </p:nvSpPr>
        <p:spPr>
          <a:xfrm rot="0" flipH="0" flipV="0">
            <a:off x="1922310" y="1680333"/>
            <a:ext cx="7453" cy="9232"/>
          </a:xfrm>
          <a:custGeom>
            <a:pathLst>
              <a:path w="7453" h="9232">
                <a:moveTo>
                  <a:pt x="2666" y="0"/>
                </a:moveTo>
                <a:cubicBezTo>
                  <a:pt x="3923" y="787"/>
                  <a:pt x="5129" y="2349"/>
                  <a:pt x="6399" y="4318"/>
                </a:cubicBezTo>
                <a:cubicBezTo>
                  <a:pt x="7199" y="5867"/>
                  <a:pt x="7453" y="7112"/>
                  <a:pt x="7365" y="8026"/>
                </a:cubicBezTo>
                <a:cubicBezTo>
                  <a:pt x="5218" y="7213"/>
                  <a:pt x="3389" y="7353"/>
                  <a:pt x="2273" y="9232"/>
                </a:cubicBezTo>
                <a:cubicBezTo>
                  <a:pt x="990" y="9144"/>
                  <a:pt x="1295" y="9232"/>
                  <a:pt x="126" y="7950"/>
                </a:cubicBezTo>
                <a:cubicBezTo>
                  <a:pt x="431" y="6870"/>
                  <a:pt x="0" y="6629"/>
                  <a:pt x="927" y="5918"/>
                </a:cubicBezTo>
                <a:cubicBezTo>
                  <a:pt x="1765" y="5257"/>
                  <a:pt x="2400" y="3975"/>
                  <a:pt x="2932" y="3136"/>
                </a:cubicBezTo>
                <a:cubicBezTo>
                  <a:pt x="3237" y="2654"/>
                  <a:pt x="2792" y="1333"/>
                  <a:pt x="2666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Freeform 765"/>
          <p:cNvSpPr/>
          <p:nvPr/>
        </p:nvSpPr>
        <p:spPr>
          <a:xfrm rot="0" flipH="0" flipV="0">
            <a:off x="1922310" y="1680333"/>
            <a:ext cx="7453" cy="9232"/>
          </a:xfrm>
          <a:custGeom>
            <a:pathLst>
              <a:path w="7453" h="9232">
                <a:moveTo>
                  <a:pt x="2666" y="0"/>
                </a:moveTo>
                <a:cubicBezTo>
                  <a:pt x="3923" y="787"/>
                  <a:pt x="5129" y="2349"/>
                  <a:pt x="6399" y="4318"/>
                </a:cubicBezTo>
                <a:cubicBezTo>
                  <a:pt x="7199" y="5867"/>
                  <a:pt x="7453" y="7112"/>
                  <a:pt x="7365" y="8026"/>
                </a:cubicBezTo>
                <a:cubicBezTo>
                  <a:pt x="5218" y="7213"/>
                  <a:pt x="3389" y="7353"/>
                  <a:pt x="2273" y="9232"/>
                </a:cubicBezTo>
                <a:cubicBezTo>
                  <a:pt x="990" y="9144"/>
                  <a:pt x="1295" y="9232"/>
                  <a:pt x="126" y="7950"/>
                </a:cubicBezTo>
                <a:cubicBezTo>
                  <a:pt x="431" y="6870"/>
                  <a:pt x="0" y="6629"/>
                  <a:pt x="927" y="5918"/>
                </a:cubicBezTo>
                <a:cubicBezTo>
                  <a:pt x="1765" y="5257"/>
                  <a:pt x="2400" y="3975"/>
                  <a:pt x="2932" y="3136"/>
                </a:cubicBezTo>
                <a:cubicBezTo>
                  <a:pt x="3237" y="2654"/>
                  <a:pt x="2792" y="1333"/>
                  <a:pt x="2666" y="0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Freeform 766"/>
          <p:cNvSpPr/>
          <p:nvPr/>
        </p:nvSpPr>
        <p:spPr>
          <a:xfrm rot="0" flipH="0" flipV="0">
            <a:off x="1940516" y="1734727"/>
            <a:ext cx="4901" cy="4507"/>
          </a:xfrm>
          <a:custGeom>
            <a:pathLst>
              <a:path w="4901" h="4507">
                <a:moveTo>
                  <a:pt x="1041" y="2514"/>
                </a:moveTo>
                <a:cubicBezTo>
                  <a:pt x="1053" y="2717"/>
                  <a:pt x="1079" y="2907"/>
                  <a:pt x="686" y="2971"/>
                </a:cubicBezTo>
                <a:cubicBezTo>
                  <a:pt x="292" y="3021"/>
                  <a:pt x="254" y="2818"/>
                  <a:pt x="229" y="2615"/>
                </a:cubicBezTo>
                <a:cubicBezTo>
                  <a:pt x="0" y="952"/>
                  <a:pt x="813" y="203"/>
                  <a:pt x="1802" y="76"/>
                </a:cubicBezTo>
                <a:cubicBezTo>
                  <a:pt x="2298" y="0"/>
                  <a:pt x="2819" y="102"/>
                  <a:pt x="3288" y="305"/>
                </a:cubicBezTo>
                <a:cubicBezTo>
                  <a:pt x="3758" y="508"/>
                  <a:pt x="4177" y="851"/>
                  <a:pt x="4419" y="1257"/>
                </a:cubicBezTo>
                <a:cubicBezTo>
                  <a:pt x="4901" y="2121"/>
                  <a:pt x="4723" y="3288"/>
                  <a:pt x="2946" y="4304"/>
                </a:cubicBezTo>
                <a:cubicBezTo>
                  <a:pt x="2768" y="4406"/>
                  <a:pt x="2590" y="4507"/>
                  <a:pt x="2387" y="4164"/>
                </a:cubicBezTo>
                <a:cubicBezTo>
                  <a:pt x="2171" y="3809"/>
                  <a:pt x="2361" y="3707"/>
                  <a:pt x="2539" y="3606"/>
                </a:cubicBezTo>
                <a:cubicBezTo>
                  <a:pt x="3784" y="2869"/>
                  <a:pt x="3987" y="2172"/>
                  <a:pt x="3707" y="1689"/>
                </a:cubicBezTo>
                <a:cubicBezTo>
                  <a:pt x="3542" y="1410"/>
                  <a:pt x="3263" y="1194"/>
                  <a:pt x="2946" y="1041"/>
                </a:cubicBezTo>
                <a:cubicBezTo>
                  <a:pt x="2628" y="902"/>
                  <a:pt x="2247" y="838"/>
                  <a:pt x="1917" y="889"/>
                </a:cubicBezTo>
                <a:cubicBezTo>
                  <a:pt x="1345" y="952"/>
                  <a:pt x="889" y="1422"/>
                  <a:pt x="1041" y="2514"/>
                </a:cubicBezTo>
              </a:path>
            </a:pathLst>
          </a:custGeom>
          <a:solidFill>
            <a:srgbClr val="2A2C2E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Freeform 767"/>
          <p:cNvSpPr/>
          <p:nvPr/>
        </p:nvSpPr>
        <p:spPr>
          <a:xfrm rot="0" flipH="0" flipV="0">
            <a:off x="1940516" y="1734727"/>
            <a:ext cx="4901" cy="4507"/>
          </a:xfrm>
          <a:custGeom>
            <a:pathLst>
              <a:path w="4901" h="4507">
                <a:moveTo>
                  <a:pt x="1041" y="2514"/>
                </a:moveTo>
                <a:cubicBezTo>
                  <a:pt x="1053" y="2717"/>
                  <a:pt x="1079" y="2907"/>
                  <a:pt x="686" y="2971"/>
                </a:cubicBezTo>
                <a:cubicBezTo>
                  <a:pt x="292" y="3021"/>
                  <a:pt x="254" y="2818"/>
                  <a:pt x="229" y="2615"/>
                </a:cubicBezTo>
                <a:cubicBezTo>
                  <a:pt x="0" y="952"/>
                  <a:pt x="813" y="203"/>
                  <a:pt x="1802" y="76"/>
                </a:cubicBezTo>
                <a:cubicBezTo>
                  <a:pt x="2298" y="0"/>
                  <a:pt x="2819" y="102"/>
                  <a:pt x="3288" y="305"/>
                </a:cubicBezTo>
                <a:cubicBezTo>
                  <a:pt x="3758" y="508"/>
                  <a:pt x="4177" y="851"/>
                  <a:pt x="4419" y="1257"/>
                </a:cubicBezTo>
                <a:cubicBezTo>
                  <a:pt x="4901" y="2121"/>
                  <a:pt x="4723" y="3288"/>
                  <a:pt x="2946" y="4304"/>
                </a:cubicBezTo>
                <a:cubicBezTo>
                  <a:pt x="2768" y="4406"/>
                  <a:pt x="2590" y="4507"/>
                  <a:pt x="2387" y="4164"/>
                </a:cubicBezTo>
                <a:cubicBezTo>
                  <a:pt x="2171" y="3809"/>
                  <a:pt x="2361" y="3707"/>
                  <a:pt x="2539" y="3606"/>
                </a:cubicBezTo>
                <a:cubicBezTo>
                  <a:pt x="3784" y="2869"/>
                  <a:pt x="3987" y="2172"/>
                  <a:pt x="3707" y="1689"/>
                </a:cubicBezTo>
                <a:cubicBezTo>
                  <a:pt x="3542" y="1410"/>
                  <a:pt x="3263" y="1194"/>
                  <a:pt x="2946" y="1041"/>
                </a:cubicBezTo>
                <a:cubicBezTo>
                  <a:pt x="2628" y="902"/>
                  <a:pt x="2247" y="838"/>
                  <a:pt x="1917" y="889"/>
                </a:cubicBezTo>
                <a:cubicBezTo>
                  <a:pt x="1345" y="952"/>
                  <a:pt x="889" y="1422"/>
                  <a:pt x="1041" y="2514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Freeform 768"/>
          <p:cNvSpPr/>
          <p:nvPr/>
        </p:nvSpPr>
        <p:spPr>
          <a:xfrm rot="0" flipH="0" flipV="0">
            <a:off x="1870728" y="1811931"/>
            <a:ext cx="98119" cy="97103"/>
          </a:xfrm>
          <a:custGeom>
            <a:pathLst>
              <a:path w="98119" h="97103">
                <a:moveTo>
                  <a:pt x="56870" y="84010"/>
                </a:moveTo>
                <a:lnTo>
                  <a:pt x="56007" y="83350"/>
                </a:lnTo>
                <a:cubicBezTo>
                  <a:pt x="54978" y="82537"/>
                  <a:pt x="54089" y="81750"/>
                  <a:pt x="53162" y="80963"/>
                </a:cubicBezTo>
                <a:cubicBezTo>
                  <a:pt x="52324" y="80213"/>
                  <a:pt x="51473" y="79451"/>
                  <a:pt x="50520" y="78715"/>
                </a:cubicBezTo>
                <a:cubicBezTo>
                  <a:pt x="47447" y="76594"/>
                  <a:pt x="46406" y="77838"/>
                  <a:pt x="45148" y="79337"/>
                </a:cubicBezTo>
                <a:cubicBezTo>
                  <a:pt x="45072" y="79426"/>
                  <a:pt x="44971" y="79527"/>
                  <a:pt x="44767" y="79781"/>
                </a:cubicBezTo>
                <a:cubicBezTo>
                  <a:pt x="42621" y="82296"/>
                  <a:pt x="41415" y="84619"/>
                  <a:pt x="40691" y="86867"/>
                </a:cubicBezTo>
                <a:cubicBezTo>
                  <a:pt x="39967" y="89102"/>
                  <a:pt x="39725" y="91414"/>
                  <a:pt x="39510" y="93839"/>
                </a:cubicBezTo>
                <a:cubicBezTo>
                  <a:pt x="39370" y="95541"/>
                  <a:pt x="39408" y="96506"/>
                  <a:pt x="39675" y="96938"/>
                </a:cubicBezTo>
                <a:cubicBezTo>
                  <a:pt x="39764" y="97090"/>
                  <a:pt x="40132" y="97103"/>
                  <a:pt x="40742" y="97052"/>
                </a:cubicBezTo>
                <a:cubicBezTo>
                  <a:pt x="41059" y="97014"/>
                  <a:pt x="41389" y="97002"/>
                  <a:pt x="41707" y="96976"/>
                </a:cubicBezTo>
                <a:cubicBezTo>
                  <a:pt x="46837" y="96544"/>
                  <a:pt x="51892" y="96125"/>
                  <a:pt x="56070" y="93915"/>
                </a:cubicBezTo>
                <a:lnTo>
                  <a:pt x="56083" y="93903"/>
                </a:lnTo>
                <a:lnTo>
                  <a:pt x="56350" y="93763"/>
                </a:lnTo>
                <a:cubicBezTo>
                  <a:pt x="56324" y="92633"/>
                  <a:pt x="56324" y="91185"/>
                  <a:pt x="56388" y="90309"/>
                </a:cubicBezTo>
                <a:cubicBezTo>
                  <a:pt x="56439" y="89585"/>
                  <a:pt x="56642" y="85826"/>
                  <a:pt x="56870" y="84010"/>
                </a:cubicBezTo>
                <a:moveTo>
                  <a:pt x="0" y="58484"/>
                </a:moveTo>
                <a:lnTo>
                  <a:pt x="5181" y="61709"/>
                </a:lnTo>
                <a:lnTo>
                  <a:pt x="5296" y="61785"/>
                </a:lnTo>
                <a:cubicBezTo>
                  <a:pt x="6223" y="62446"/>
                  <a:pt x="7442" y="62636"/>
                  <a:pt x="8953" y="62459"/>
                </a:cubicBezTo>
                <a:cubicBezTo>
                  <a:pt x="10630" y="62268"/>
                  <a:pt x="12573" y="61633"/>
                  <a:pt x="14757" y="60706"/>
                </a:cubicBezTo>
                <a:cubicBezTo>
                  <a:pt x="19583" y="56528"/>
                  <a:pt x="24409" y="53010"/>
                  <a:pt x="29172" y="49847"/>
                </a:cubicBezTo>
                <a:cubicBezTo>
                  <a:pt x="33922" y="46711"/>
                  <a:pt x="38722" y="43878"/>
                  <a:pt x="43586" y="41135"/>
                </a:cubicBezTo>
                <a:cubicBezTo>
                  <a:pt x="48958" y="36449"/>
                  <a:pt x="53632" y="34862"/>
                  <a:pt x="58736" y="33147"/>
                </a:cubicBezTo>
                <a:cubicBezTo>
                  <a:pt x="60832" y="32436"/>
                  <a:pt x="74853" y="26492"/>
                  <a:pt x="75145" y="26467"/>
                </a:cubicBezTo>
                <a:cubicBezTo>
                  <a:pt x="75932" y="26454"/>
                  <a:pt x="76262" y="26581"/>
                  <a:pt x="76872" y="26962"/>
                </a:cubicBezTo>
                <a:cubicBezTo>
                  <a:pt x="77431" y="27318"/>
                  <a:pt x="77875" y="27813"/>
                  <a:pt x="78218" y="28384"/>
                </a:cubicBezTo>
                <a:cubicBezTo>
                  <a:pt x="79044" y="29731"/>
                  <a:pt x="79336" y="31610"/>
                  <a:pt x="79374" y="33122"/>
                </a:cubicBezTo>
                <a:cubicBezTo>
                  <a:pt x="79399" y="34480"/>
                  <a:pt x="79514" y="35992"/>
                  <a:pt x="79628" y="37516"/>
                </a:cubicBezTo>
                <a:cubicBezTo>
                  <a:pt x="79933" y="41732"/>
                  <a:pt x="80263" y="46050"/>
                  <a:pt x="79044" y="50673"/>
                </a:cubicBezTo>
                <a:cubicBezTo>
                  <a:pt x="79018" y="54902"/>
                  <a:pt x="77380" y="58242"/>
                  <a:pt x="74370" y="60871"/>
                </a:cubicBezTo>
                <a:cubicBezTo>
                  <a:pt x="71563" y="63335"/>
                  <a:pt x="67512" y="65087"/>
                  <a:pt x="62508" y="66269"/>
                </a:cubicBezTo>
                <a:cubicBezTo>
                  <a:pt x="61226" y="67272"/>
                  <a:pt x="60299" y="68097"/>
                  <a:pt x="59727" y="68758"/>
                </a:cubicBezTo>
                <a:lnTo>
                  <a:pt x="61734" y="69571"/>
                </a:lnTo>
                <a:lnTo>
                  <a:pt x="65302" y="70993"/>
                </a:lnTo>
                <a:lnTo>
                  <a:pt x="61797" y="72568"/>
                </a:lnTo>
                <a:cubicBezTo>
                  <a:pt x="61569" y="72669"/>
                  <a:pt x="61442" y="72835"/>
                  <a:pt x="61378" y="73076"/>
                </a:cubicBezTo>
                <a:cubicBezTo>
                  <a:pt x="61276" y="73558"/>
                  <a:pt x="61365" y="74295"/>
                  <a:pt x="61670" y="75248"/>
                </a:cubicBezTo>
                <a:lnTo>
                  <a:pt x="62026" y="76289"/>
                </a:lnTo>
                <a:lnTo>
                  <a:pt x="61175" y="77000"/>
                </a:lnTo>
                <a:cubicBezTo>
                  <a:pt x="59956" y="78016"/>
                  <a:pt x="59232" y="78905"/>
                  <a:pt x="58876" y="79731"/>
                </a:cubicBezTo>
                <a:cubicBezTo>
                  <a:pt x="58559" y="80442"/>
                  <a:pt x="58520" y="81128"/>
                  <a:pt x="58609" y="81813"/>
                </a:cubicBezTo>
                <a:lnTo>
                  <a:pt x="59244" y="85864"/>
                </a:lnTo>
                <a:lnTo>
                  <a:pt x="57593" y="84581"/>
                </a:lnTo>
                <a:cubicBezTo>
                  <a:pt x="57517" y="85508"/>
                  <a:pt x="57377" y="86550"/>
                  <a:pt x="57377" y="87223"/>
                </a:cubicBezTo>
                <a:cubicBezTo>
                  <a:pt x="57377" y="87616"/>
                  <a:pt x="57149" y="88073"/>
                  <a:pt x="57149" y="88518"/>
                </a:cubicBezTo>
                <a:cubicBezTo>
                  <a:pt x="57149" y="89915"/>
                  <a:pt x="56845" y="91541"/>
                  <a:pt x="56845" y="93077"/>
                </a:cubicBezTo>
                <a:cubicBezTo>
                  <a:pt x="56845" y="93217"/>
                  <a:pt x="56858" y="93369"/>
                  <a:pt x="56858" y="93496"/>
                </a:cubicBezTo>
                <a:lnTo>
                  <a:pt x="60070" y="91909"/>
                </a:lnTo>
                <a:lnTo>
                  <a:pt x="60933" y="91452"/>
                </a:lnTo>
                <a:lnTo>
                  <a:pt x="61734" y="92036"/>
                </a:lnTo>
                <a:cubicBezTo>
                  <a:pt x="62788" y="92785"/>
                  <a:pt x="64451" y="93026"/>
                  <a:pt x="66712" y="92760"/>
                </a:cubicBezTo>
                <a:cubicBezTo>
                  <a:pt x="67893" y="92328"/>
                  <a:pt x="68744" y="91820"/>
                  <a:pt x="69404" y="91261"/>
                </a:cubicBezTo>
                <a:cubicBezTo>
                  <a:pt x="70103" y="90690"/>
                  <a:pt x="70624" y="90055"/>
                  <a:pt x="71106" y="89407"/>
                </a:cubicBezTo>
                <a:lnTo>
                  <a:pt x="71424" y="88950"/>
                </a:lnTo>
                <a:lnTo>
                  <a:pt x="71957" y="88797"/>
                </a:lnTo>
                <a:cubicBezTo>
                  <a:pt x="77621" y="87185"/>
                  <a:pt x="78434" y="85305"/>
                  <a:pt x="79272" y="83414"/>
                </a:cubicBezTo>
                <a:cubicBezTo>
                  <a:pt x="79425" y="83033"/>
                  <a:pt x="79590" y="82664"/>
                  <a:pt x="79768" y="82271"/>
                </a:cubicBezTo>
                <a:cubicBezTo>
                  <a:pt x="80555" y="74003"/>
                  <a:pt x="83374" y="69279"/>
                  <a:pt x="86029" y="64846"/>
                </a:cubicBezTo>
                <a:cubicBezTo>
                  <a:pt x="86587" y="63906"/>
                  <a:pt x="87146" y="62979"/>
                  <a:pt x="87705" y="61976"/>
                </a:cubicBezTo>
                <a:cubicBezTo>
                  <a:pt x="88721" y="60096"/>
                  <a:pt x="89229" y="57861"/>
                  <a:pt x="89724" y="55639"/>
                </a:cubicBezTo>
                <a:cubicBezTo>
                  <a:pt x="89940" y="54686"/>
                  <a:pt x="90156" y="53721"/>
                  <a:pt x="90423" y="52768"/>
                </a:cubicBezTo>
                <a:cubicBezTo>
                  <a:pt x="91007" y="50089"/>
                  <a:pt x="91350" y="47066"/>
                  <a:pt x="91693" y="44031"/>
                </a:cubicBezTo>
                <a:cubicBezTo>
                  <a:pt x="92036" y="40894"/>
                  <a:pt x="92391" y="37770"/>
                  <a:pt x="93014" y="34950"/>
                </a:cubicBezTo>
                <a:cubicBezTo>
                  <a:pt x="93560" y="32410"/>
                  <a:pt x="94398" y="30188"/>
                  <a:pt x="95211" y="27965"/>
                </a:cubicBezTo>
                <a:cubicBezTo>
                  <a:pt x="96062" y="25705"/>
                  <a:pt x="96887" y="23457"/>
                  <a:pt x="97370" y="20879"/>
                </a:cubicBezTo>
                <a:cubicBezTo>
                  <a:pt x="98119" y="17056"/>
                  <a:pt x="97484" y="13957"/>
                  <a:pt x="96849" y="10858"/>
                </a:cubicBezTo>
                <a:cubicBezTo>
                  <a:pt x="96519" y="9157"/>
                  <a:pt x="96176" y="7468"/>
                  <a:pt x="96024" y="5690"/>
                </a:cubicBezTo>
                <a:cubicBezTo>
                  <a:pt x="95655" y="2972"/>
                  <a:pt x="94550" y="1448"/>
                  <a:pt x="93039" y="762"/>
                </a:cubicBezTo>
                <a:cubicBezTo>
                  <a:pt x="91350" y="0"/>
                  <a:pt x="89013" y="114"/>
                  <a:pt x="86384" y="686"/>
                </a:cubicBezTo>
                <a:lnTo>
                  <a:pt x="86372" y="699"/>
                </a:lnTo>
                <a:cubicBezTo>
                  <a:pt x="79844" y="2096"/>
                  <a:pt x="73837" y="3797"/>
                  <a:pt x="67982" y="5436"/>
                </a:cubicBezTo>
                <a:cubicBezTo>
                  <a:pt x="62940" y="6883"/>
                  <a:pt x="58000" y="8280"/>
                  <a:pt x="52845" y="9436"/>
                </a:cubicBezTo>
                <a:cubicBezTo>
                  <a:pt x="48768" y="10363"/>
                  <a:pt x="44640" y="11151"/>
                  <a:pt x="40538" y="11849"/>
                </a:cubicBezTo>
                <a:cubicBezTo>
                  <a:pt x="36677" y="12497"/>
                  <a:pt x="32855" y="13081"/>
                  <a:pt x="29096" y="13627"/>
                </a:cubicBezTo>
                <a:cubicBezTo>
                  <a:pt x="29261" y="24930"/>
                  <a:pt x="25235" y="39243"/>
                  <a:pt x="16624" y="43053"/>
                </a:cubicBezTo>
                <a:lnTo>
                  <a:pt x="16459" y="43459"/>
                </a:lnTo>
                <a:lnTo>
                  <a:pt x="16129" y="43701"/>
                </a:lnTo>
                <a:cubicBezTo>
                  <a:pt x="14148" y="46711"/>
                  <a:pt x="11913" y="48451"/>
                  <a:pt x="9423" y="48882"/>
                </a:cubicBezTo>
                <a:cubicBezTo>
                  <a:pt x="6540" y="52337"/>
                  <a:pt x="3403" y="55550"/>
                  <a:pt x="0" y="58484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Freeform 769"/>
          <p:cNvSpPr/>
          <p:nvPr/>
        </p:nvSpPr>
        <p:spPr>
          <a:xfrm rot="0" flipH="0" flipV="0">
            <a:off x="1741222" y="1626011"/>
            <a:ext cx="227621" cy="283018"/>
          </a:xfrm>
          <a:custGeom>
            <a:pathLst>
              <a:path w="227621" h="283018">
                <a:moveTo>
                  <a:pt x="9042" y="49745"/>
                </a:moveTo>
                <a:cubicBezTo>
                  <a:pt x="11264" y="58952"/>
                  <a:pt x="9030" y="61022"/>
                  <a:pt x="6833" y="64362"/>
                </a:cubicBezTo>
                <a:cubicBezTo>
                  <a:pt x="3200" y="63511"/>
                  <a:pt x="1905" y="60794"/>
                  <a:pt x="0" y="55663"/>
                </a:cubicBezTo>
                <a:moveTo>
                  <a:pt x="39953" y="0"/>
                </a:moveTo>
                <a:cubicBezTo>
                  <a:pt x="41922" y="8991"/>
                  <a:pt x="46164" y="12026"/>
                  <a:pt x="49999" y="11366"/>
                </a:cubicBezTo>
                <a:moveTo>
                  <a:pt x="186372" y="269937"/>
                </a:moveTo>
                <a:lnTo>
                  <a:pt x="185521" y="269264"/>
                </a:lnTo>
                <a:cubicBezTo>
                  <a:pt x="184479" y="268464"/>
                  <a:pt x="183590" y="267664"/>
                  <a:pt x="182676" y="266889"/>
                </a:cubicBezTo>
                <a:cubicBezTo>
                  <a:pt x="181825" y="266140"/>
                  <a:pt x="180987" y="265365"/>
                  <a:pt x="180022" y="264629"/>
                </a:cubicBezTo>
                <a:cubicBezTo>
                  <a:pt x="176961" y="262508"/>
                  <a:pt x="175907" y="263752"/>
                  <a:pt x="174662" y="265251"/>
                </a:cubicBezTo>
                <a:cubicBezTo>
                  <a:pt x="174573" y="265352"/>
                  <a:pt x="174484" y="265441"/>
                  <a:pt x="174269" y="265708"/>
                </a:cubicBezTo>
                <a:cubicBezTo>
                  <a:pt x="172135" y="268223"/>
                  <a:pt x="170928" y="270534"/>
                  <a:pt x="170192" y="272782"/>
                </a:cubicBezTo>
                <a:cubicBezTo>
                  <a:pt x="169468" y="275017"/>
                  <a:pt x="169239" y="277329"/>
                  <a:pt x="169023" y="279754"/>
                </a:cubicBezTo>
                <a:cubicBezTo>
                  <a:pt x="168871" y="281456"/>
                  <a:pt x="168922" y="282434"/>
                  <a:pt x="169176" y="282853"/>
                </a:cubicBezTo>
                <a:cubicBezTo>
                  <a:pt x="169277" y="283005"/>
                  <a:pt x="169633" y="283018"/>
                  <a:pt x="170243" y="282967"/>
                </a:cubicBezTo>
                <a:cubicBezTo>
                  <a:pt x="170560" y="282942"/>
                  <a:pt x="170903" y="282917"/>
                  <a:pt x="171221" y="282891"/>
                </a:cubicBezTo>
                <a:cubicBezTo>
                  <a:pt x="176339" y="282472"/>
                  <a:pt x="181393" y="282040"/>
                  <a:pt x="185571" y="279843"/>
                </a:cubicBezTo>
                <a:lnTo>
                  <a:pt x="185597" y="279830"/>
                </a:lnTo>
                <a:lnTo>
                  <a:pt x="185851" y="279678"/>
                </a:lnTo>
                <a:cubicBezTo>
                  <a:pt x="185826" y="278560"/>
                  <a:pt x="185826" y="277100"/>
                  <a:pt x="185889" y="276224"/>
                </a:cubicBezTo>
                <a:cubicBezTo>
                  <a:pt x="185953" y="275512"/>
                  <a:pt x="186143" y="271740"/>
                  <a:pt x="186372" y="269937"/>
                </a:cubicBezTo>
                <a:close/>
                <a:moveTo>
                  <a:pt x="129501" y="244410"/>
                </a:moveTo>
                <a:lnTo>
                  <a:pt x="134695" y="247636"/>
                </a:lnTo>
                <a:lnTo>
                  <a:pt x="134810" y="247699"/>
                </a:lnTo>
                <a:cubicBezTo>
                  <a:pt x="135737" y="248373"/>
                  <a:pt x="136956" y="248563"/>
                  <a:pt x="138454" y="248385"/>
                </a:cubicBezTo>
                <a:cubicBezTo>
                  <a:pt x="140131" y="248182"/>
                  <a:pt x="142074" y="247547"/>
                  <a:pt x="144258" y="246620"/>
                </a:cubicBezTo>
                <a:cubicBezTo>
                  <a:pt x="149097" y="242454"/>
                  <a:pt x="153910" y="238924"/>
                  <a:pt x="158686" y="235761"/>
                </a:cubicBezTo>
                <a:cubicBezTo>
                  <a:pt x="163423" y="232637"/>
                  <a:pt x="168236" y="229792"/>
                  <a:pt x="173087" y="227037"/>
                </a:cubicBezTo>
                <a:cubicBezTo>
                  <a:pt x="178472" y="222363"/>
                  <a:pt x="183133" y="220788"/>
                  <a:pt x="188251" y="219061"/>
                </a:cubicBezTo>
                <a:cubicBezTo>
                  <a:pt x="190334" y="218350"/>
                  <a:pt x="204355" y="212406"/>
                  <a:pt x="204647" y="212393"/>
                </a:cubicBezTo>
                <a:cubicBezTo>
                  <a:pt x="205447" y="212381"/>
                  <a:pt x="205777" y="212508"/>
                  <a:pt x="206374" y="212876"/>
                </a:cubicBezTo>
                <a:cubicBezTo>
                  <a:pt x="206946" y="213244"/>
                  <a:pt x="207390" y="213727"/>
                  <a:pt x="207733" y="214298"/>
                </a:cubicBezTo>
                <a:cubicBezTo>
                  <a:pt x="208546" y="215645"/>
                  <a:pt x="208838" y="217524"/>
                  <a:pt x="208876" y="219048"/>
                </a:cubicBezTo>
                <a:cubicBezTo>
                  <a:pt x="208901" y="220394"/>
                  <a:pt x="209028" y="221918"/>
                  <a:pt x="209130" y="223442"/>
                </a:cubicBezTo>
                <a:cubicBezTo>
                  <a:pt x="209435" y="227646"/>
                  <a:pt x="209778" y="231964"/>
                  <a:pt x="208546" y="236600"/>
                </a:cubicBezTo>
                <a:cubicBezTo>
                  <a:pt x="208520" y="240816"/>
                  <a:pt x="206895" y="244169"/>
                  <a:pt x="203885" y="246785"/>
                </a:cubicBezTo>
                <a:cubicBezTo>
                  <a:pt x="201065" y="249249"/>
                  <a:pt x="197027" y="251001"/>
                  <a:pt x="192023" y="252182"/>
                </a:cubicBezTo>
                <a:cubicBezTo>
                  <a:pt x="190728" y="253199"/>
                  <a:pt x="189801" y="254024"/>
                  <a:pt x="189229" y="254672"/>
                </a:cubicBezTo>
                <a:lnTo>
                  <a:pt x="191236" y="255497"/>
                </a:lnTo>
                <a:lnTo>
                  <a:pt x="194804" y="256907"/>
                </a:lnTo>
                <a:lnTo>
                  <a:pt x="191312" y="258494"/>
                </a:lnTo>
                <a:cubicBezTo>
                  <a:pt x="191071" y="258583"/>
                  <a:pt x="190944" y="258748"/>
                  <a:pt x="190893" y="259002"/>
                </a:cubicBezTo>
                <a:cubicBezTo>
                  <a:pt x="190791" y="259485"/>
                  <a:pt x="190867" y="260222"/>
                  <a:pt x="191185" y="261161"/>
                </a:cubicBezTo>
                <a:lnTo>
                  <a:pt x="191528" y="262203"/>
                </a:lnTo>
                <a:lnTo>
                  <a:pt x="190677" y="262927"/>
                </a:lnTo>
                <a:cubicBezTo>
                  <a:pt x="189458" y="263930"/>
                  <a:pt x="188746" y="264832"/>
                  <a:pt x="188391" y="265645"/>
                </a:cubicBezTo>
                <a:cubicBezTo>
                  <a:pt x="188073" y="266368"/>
                  <a:pt x="188023" y="267042"/>
                  <a:pt x="188124" y="267727"/>
                </a:cubicBezTo>
                <a:lnTo>
                  <a:pt x="188759" y="271791"/>
                </a:lnTo>
                <a:lnTo>
                  <a:pt x="187096" y="270496"/>
                </a:lnTo>
                <a:cubicBezTo>
                  <a:pt x="187032" y="271436"/>
                  <a:pt x="186880" y="272477"/>
                  <a:pt x="186880" y="273138"/>
                </a:cubicBezTo>
                <a:cubicBezTo>
                  <a:pt x="186880" y="273531"/>
                  <a:pt x="186651" y="273988"/>
                  <a:pt x="186651" y="274446"/>
                </a:cubicBezTo>
                <a:cubicBezTo>
                  <a:pt x="186651" y="275830"/>
                  <a:pt x="186346" y="277468"/>
                  <a:pt x="186346" y="278992"/>
                </a:cubicBezTo>
                <a:cubicBezTo>
                  <a:pt x="186346" y="279145"/>
                  <a:pt x="186359" y="279284"/>
                  <a:pt x="186359" y="279411"/>
                </a:cubicBezTo>
                <a:lnTo>
                  <a:pt x="189572" y="277811"/>
                </a:lnTo>
                <a:lnTo>
                  <a:pt x="190448" y="277379"/>
                </a:lnTo>
                <a:lnTo>
                  <a:pt x="191236" y="277951"/>
                </a:lnTo>
                <a:cubicBezTo>
                  <a:pt x="192290" y="278700"/>
                  <a:pt x="193966" y="278941"/>
                  <a:pt x="196227" y="278687"/>
                </a:cubicBezTo>
                <a:cubicBezTo>
                  <a:pt x="197408" y="278243"/>
                  <a:pt x="198246" y="277748"/>
                  <a:pt x="198919" y="277189"/>
                </a:cubicBezTo>
                <a:cubicBezTo>
                  <a:pt x="199618" y="276617"/>
                  <a:pt x="200138" y="275982"/>
                  <a:pt x="200608" y="275335"/>
                </a:cubicBezTo>
                <a:lnTo>
                  <a:pt x="200926" y="274877"/>
                </a:lnTo>
                <a:lnTo>
                  <a:pt x="201472" y="274725"/>
                </a:lnTo>
                <a:cubicBezTo>
                  <a:pt x="207136" y="273112"/>
                  <a:pt x="207949" y="271220"/>
                  <a:pt x="208774" y="269328"/>
                </a:cubicBezTo>
                <a:cubicBezTo>
                  <a:pt x="208939" y="268947"/>
                  <a:pt x="209092" y="268578"/>
                  <a:pt x="209282" y="268185"/>
                </a:cubicBezTo>
                <a:cubicBezTo>
                  <a:pt x="210070" y="259917"/>
                  <a:pt x="212889" y="255192"/>
                  <a:pt x="215544" y="250760"/>
                </a:cubicBezTo>
                <a:cubicBezTo>
                  <a:pt x="216090" y="249833"/>
                  <a:pt x="216648" y="248906"/>
                  <a:pt x="217207" y="247890"/>
                </a:cubicBezTo>
                <a:cubicBezTo>
                  <a:pt x="218236" y="246023"/>
                  <a:pt x="218731" y="243788"/>
                  <a:pt x="219239" y="241553"/>
                </a:cubicBezTo>
                <a:cubicBezTo>
                  <a:pt x="219455" y="240600"/>
                  <a:pt x="219658" y="239648"/>
                  <a:pt x="219925" y="238682"/>
                </a:cubicBezTo>
                <a:cubicBezTo>
                  <a:pt x="220509" y="236015"/>
                  <a:pt x="220852" y="232980"/>
                  <a:pt x="221208" y="229945"/>
                </a:cubicBezTo>
                <a:cubicBezTo>
                  <a:pt x="221538" y="226821"/>
                  <a:pt x="221906" y="223684"/>
                  <a:pt x="222516" y="220864"/>
                </a:cubicBezTo>
                <a:cubicBezTo>
                  <a:pt x="223075" y="218324"/>
                  <a:pt x="223900" y="216102"/>
                  <a:pt x="224713" y="213892"/>
                </a:cubicBezTo>
                <a:cubicBezTo>
                  <a:pt x="225564" y="211631"/>
                  <a:pt x="226389" y="209371"/>
                  <a:pt x="226885" y="206805"/>
                </a:cubicBezTo>
                <a:cubicBezTo>
                  <a:pt x="227621" y="202970"/>
                  <a:pt x="226999" y="199871"/>
                  <a:pt x="226364" y="196772"/>
                </a:cubicBezTo>
                <a:cubicBezTo>
                  <a:pt x="226021" y="195083"/>
                  <a:pt x="225678" y="193382"/>
                  <a:pt x="225538" y="191604"/>
                </a:cubicBezTo>
                <a:cubicBezTo>
                  <a:pt x="225157" y="188886"/>
                  <a:pt x="224065" y="187362"/>
                  <a:pt x="222554" y="186689"/>
                </a:cubicBezTo>
                <a:cubicBezTo>
                  <a:pt x="220852" y="185927"/>
                  <a:pt x="218528" y="186028"/>
                  <a:pt x="215899" y="186600"/>
                </a:cubicBezTo>
                <a:lnTo>
                  <a:pt x="215886" y="186625"/>
                </a:lnTo>
                <a:cubicBezTo>
                  <a:pt x="209346" y="188022"/>
                  <a:pt x="203352" y="189711"/>
                  <a:pt x="197497" y="191362"/>
                </a:cubicBezTo>
                <a:cubicBezTo>
                  <a:pt x="192442" y="192797"/>
                  <a:pt x="187502" y="194207"/>
                  <a:pt x="182346" y="195363"/>
                </a:cubicBezTo>
                <a:cubicBezTo>
                  <a:pt x="178282" y="196290"/>
                  <a:pt x="174142" y="197077"/>
                  <a:pt x="170039" y="197776"/>
                </a:cubicBezTo>
                <a:cubicBezTo>
                  <a:pt x="166179" y="198423"/>
                  <a:pt x="162369" y="198995"/>
                  <a:pt x="158609" y="199541"/>
                </a:cubicBezTo>
                <a:cubicBezTo>
                  <a:pt x="158774" y="210844"/>
                  <a:pt x="154736" y="225157"/>
                  <a:pt x="146125" y="228967"/>
                </a:cubicBezTo>
                <a:lnTo>
                  <a:pt x="145973" y="229373"/>
                </a:lnTo>
                <a:lnTo>
                  <a:pt x="145643" y="229615"/>
                </a:lnTo>
                <a:cubicBezTo>
                  <a:pt x="143662" y="232637"/>
                  <a:pt x="141426" y="234364"/>
                  <a:pt x="138924" y="234809"/>
                </a:cubicBezTo>
                <a:cubicBezTo>
                  <a:pt x="136042" y="238263"/>
                  <a:pt x="132917" y="241476"/>
                  <a:pt x="129501" y="244410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Freeform 770"/>
          <p:cNvSpPr/>
          <p:nvPr/>
        </p:nvSpPr>
        <p:spPr>
          <a:xfrm rot="0" flipH="0" flipV="0">
            <a:off x="1797251" y="1647833"/>
            <a:ext cx="17995" cy="32550"/>
          </a:xfrm>
          <a:custGeom>
            <a:pathLst>
              <a:path w="17995" h="32550">
                <a:moveTo>
                  <a:pt x="16865" y="32550"/>
                </a:moveTo>
                <a:cubicBezTo>
                  <a:pt x="17995" y="21971"/>
                  <a:pt x="12382" y="11126"/>
                  <a:pt x="0" y="0"/>
                </a:cubicBezTo>
                <a:cubicBezTo>
                  <a:pt x="4902" y="9411"/>
                  <a:pt x="9652" y="18847"/>
                  <a:pt x="8687" y="29858"/>
                </a:cubicBezTo>
                <a:cubicBezTo>
                  <a:pt x="10198" y="29591"/>
                  <a:pt x="15494" y="31776"/>
                  <a:pt x="16865" y="32550"/>
                </a:cubicBezTo>
              </a:path>
            </a:pathLst>
          </a:custGeom>
          <a:solidFill>
            <a:srgbClr val="24A8D4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Freeform 771"/>
          <p:cNvSpPr/>
          <p:nvPr/>
        </p:nvSpPr>
        <p:spPr>
          <a:xfrm rot="0" flipH="0" flipV="0">
            <a:off x="1797251" y="1647833"/>
            <a:ext cx="17995" cy="32550"/>
          </a:xfrm>
          <a:custGeom>
            <a:pathLst>
              <a:path w="17995" h="32550">
                <a:moveTo>
                  <a:pt x="16865" y="32550"/>
                </a:moveTo>
                <a:cubicBezTo>
                  <a:pt x="17995" y="21971"/>
                  <a:pt x="12382" y="11126"/>
                  <a:pt x="0" y="0"/>
                </a:cubicBezTo>
                <a:cubicBezTo>
                  <a:pt x="4902" y="9411"/>
                  <a:pt x="9652" y="18847"/>
                  <a:pt x="8687" y="29858"/>
                </a:cubicBezTo>
                <a:cubicBezTo>
                  <a:pt x="10198" y="29591"/>
                  <a:pt x="15494" y="31776"/>
                  <a:pt x="16865" y="32550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Freeform 772"/>
          <p:cNvSpPr/>
          <p:nvPr/>
        </p:nvSpPr>
        <p:spPr>
          <a:xfrm rot="0" flipH="0" flipV="0">
            <a:off x="1900086" y="1655200"/>
            <a:ext cx="31152" cy="75196"/>
          </a:xfrm>
          <a:custGeom>
            <a:pathLst>
              <a:path w="31152" h="75196">
                <a:moveTo>
                  <a:pt x="4152" y="0"/>
                </a:moveTo>
                <a:cubicBezTo>
                  <a:pt x="6438" y="0"/>
                  <a:pt x="8317" y="1866"/>
                  <a:pt x="8317" y="4178"/>
                </a:cubicBezTo>
                <a:cubicBezTo>
                  <a:pt x="8317" y="6451"/>
                  <a:pt x="6438" y="8331"/>
                  <a:pt x="4152" y="8331"/>
                </a:cubicBezTo>
                <a:cubicBezTo>
                  <a:pt x="1866" y="8331"/>
                  <a:pt x="0" y="6451"/>
                  <a:pt x="0" y="4178"/>
                </a:cubicBezTo>
                <a:cubicBezTo>
                  <a:pt x="0" y="1866"/>
                  <a:pt x="1866" y="0"/>
                  <a:pt x="4152" y="0"/>
                </a:cubicBezTo>
                <a:moveTo>
                  <a:pt x="12534" y="21120"/>
                </a:moveTo>
                <a:cubicBezTo>
                  <a:pt x="14819" y="21120"/>
                  <a:pt x="16686" y="22986"/>
                  <a:pt x="16686" y="25273"/>
                </a:cubicBezTo>
                <a:cubicBezTo>
                  <a:pt x="16686" y="27559"/>
                  <a:pt x="14819" y="29425"/>
                  <a:pt x="12534" y="29425"/>
                </a:cubicBezTo>
                <a:cubicBezTo>
                  <a:pt x="10247" y="29425"/>
                  <a:pt x="8381" y="27559"/>
                  <a:pt x="8381" y="25273"/>
                </a:cubicBezTo>
                <a:cubicBezTo>
                  <a:pt x="8381" y="22986"/>
                  <a:pt x="10247" y="21120"/>
                  <a:pt x="12534" y="21120"/>
                </a:cubicBezTo>
                <a:moveTo>
                  <a:pt x="27011" y="66865"/>
                </a:moveTo>
                <a:cubicBezTo>
                  <a:pt x="29285" y="66865"/>
                  <a:pt x="31152" y="68745"/>
                  <a:pt x="31152" y="71031"/>
                </a:cubicBezTo>
                <a:cubicBezTo>
                  <a:pt x="31152" y="73317"/>
                  <a:pt x="29285" y="75196"/>
                  <a:pt x="27011" y="75196"/>
                </a:cubicBezTo>
                <a:cubicBezTo>
                  <a:pt x="24713" y="75196"/>
                  <a:pt x="22859" y="73317"/>
                  <a:pt x="22859" y="71031"/>
                </a:cubicBezTo>
                <a:cubicBezTo>
                  <a:pt x="22859" y="68745"/>
                  <a:pt x="24713" y="66865"/>
                  <a:pt x="27011" y="66865"/>
                </a:cubicBezTo>
              </a:path>
            </a:pathLst>
          </a:custGeom>
          <a:solidFill>
            <a:srgbClr val="2A2C2E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Freeform 773"/>
          <p:cNvSpPr/>
          <p:nvPr/>
        </p:nvSpPr>
        <p:spPr>
          <a:xfrm rot="0" flipH="0" flipV="0">
            <a:off x="1900086" y="1655200"/>
            <a:ext cx="31152" cy="75196"/>
          </a:xfrm>
          <a:custGeom>
            <a:pathLst>
              <a:path w="31152" h="75196">
                <a:moveTo>
                  <a:pt x="4152" y="0"/>
                </a:moveTo>
                <a:cubicBezTo>
                  <a:pt x="6438" y="0"/>
                  <a:pt x="8317" y="1866"/>
                  <a:pt x="8317" y="4178"/>
                </a:cubicBezTo>
                <a:cubicBezTo>
                  <a:pt x="8317" y="6451"/>
                  <a:pt x="6438" y="8331"/>
                  <a:pt x="4152" y="8331"/>
                </a:cubicBezTo>
                <a:cubicBezTo>
                  <a:pt x="1866" y="8331"/>
                  <a:pt x="0" y="6451"/>
                  <a:pt x="0" y="4178"/>
                </a:cubicBezTo>
                <a:cubicBezTo>
                  <a:pt x="0" y="1866"/>
                  <a:pt x="1866" y="0"/>
                  <a:pt x="4152" y="0"/>
                </a:cubicBezTo>
                <a:close/>
                <a:moveTo>
                  <a:pt x="12534" y="21120"/>
                </a:moveTo>
                <a:cubicBezTo>
                  <a:pt x="14819" y="21120"/>
                  <a:pt x="16686" y="22986"/>
                  <a:pt x="16686" y="25273"/>
                </a:cubicBezTo>
                <a:cubicBezTo>
                  <a:pt x="16686" y="27559"/>
                  <a:pt x="14819" y="29425"/>
                  <a:pt x="12534" y="29425"/>
                </a:cubicBezTo>
                <a:cubicBezTo>
                  <a:pt x="10247" y="29425"/>
                  <a:pt x="8381" y="27559"/>
                  <a:pt x="8381" y="25273"/>
                </a:cubicBezTo>
                <a:cubicBezTo>
                  <a:pt x="8381" y="22986"/>
                  <a:pt x="10247" y="21120"/>
                  <a:pt x="12534" y="21120"/>
                </a:cubicBezTo>
                <a:close/>
                <a:moveTo>
                  <a:pt x="27011" y="66865"/>
                </a:moveTo>
                <a:cubicBezTo>
                  <a:pt x="29285" y="66865"/>
                  <a:pt x="31152" y="68745"/>
                  <a:pt x="31152" y="71031"/>
                </a:cubicBezTo>
                <a:cubicBezTo>
                  <a:pt x="31152" y="73317"/>
                  <a:pt x="29285" y="75196"/>
                  <a:pt x="27011" y="75196"/>
                </a:cubicBezTo>
                <a:cubicBezTo>
                  <a:pt x="24713" y="75196"/>
                  <a:pt x="22859" y="73317"/>
                  <a:pt x="22859" y="71031"/>
                </a:cubicBezTo>
                <a:cubicBezTo>
                  <a:pt x="22859" y="68745"/>
                  <a:pt x="24713" y="66865"/>
                  <a:pt x="27011" y="66865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Freeform 774"/>
          <p:cNvSpPr/>
          <p:nvPr/>
        </p:nvSpPr>
        <p:spPr>
          <a:xfrm rot="0" flipH="0" flipV="0">
            <a:off x="1802884" y="1624817"/>
            <a:ext cx="124065" cy="114083"/>
          </a:xfrm>
          <a:custGeom>
            <a:pathLst>
              <a:path w="124065" h="114083">
                <a:moveTo>
                  <a:pt x="12064" y="55956"/>
                </a:moveTo>
                <a:cubicBezTo>
                  <a:pt x="12622" y="56121"/>
                  <a:pt x="13156" y="56298"/>
                  <a:pt x="13714" y="56463"/>
                </a:cubicBezTo>
                <a:cubicBezTo>
                  <a:pt x="14121" y="56591"/>
                  <a:pt x="14540" y="56730"/>
                  <a:pt x="14946" y="56857"/>
                </a:cubicBezTo>
                <a:cubicBezTo>
                  <a:pt x="14832" y="56006"/>
                  <a:pt x="14718" y="55169"/>
                  <a:pt x="14604" y="54318"/>
                </a:cubicBezTo>
                <a:cubicBezTo>
                  <a:pt x="14578" y="54077"/>
                  <a:pt x="14553" y="53836"/>
                  <a:pt x="14527" y="53594"/>
                </a:cubicBezTo>
                <a:cubicBezTo>
                  <a:pt x="14756" y="53531"/>
                  <a:pt x="14972" y="53467"/>
                  <a:pt x="15213" y="53416"/>
                </a:cubicBezTo>
                <a:cubicBezTo>
                  <a:pt x="16280" y="53124"/>
                  <a:pt x="17334" y="52845"/>
                  <a:pt x="18388" y="52553"/>
                </a:cubicBezTo>
                <a:cubicBezTo>
                  <a:pt x="22465" y="47702"/>
                  <a:pt x="26541" y="42825"/>
                  <a:pt x="30606" y="37961"/>
                </a:cubicBezTo>
                <a:cubicBezTo>
                  <a:pt x="26376" y="36513"/>
                  <a:pt x="22135" y="35052"/>
                  <a:pt x="17906" y="33630"/>
                </a:cubicBezTo>
                <a:cubicBezTo>
                  <a:pt x="17283" y="33401"/>
                  <a:pt x="16648" y="33185"/>
                  <a:pt x="16026" y="32970"/>
                </a:cubicBezTo>
                <a:cubicBezTo>
                  <a:pt x="16636" y="32677"/>
                  <a:pt x="17207" y="32411"/>
                  <a:pt x="17817" y="32119"/>
                </a:cubicBezTo>
                <a:cubicBezTo>
                  <a:pt x="19087" y="31496"/>
                  <a:pt x="19988" y="30976"/>
                  <a:pt x="20801" y="30480"/>
                </a:cubicBezTo>
                <a:cubicBezTo>
                  <a:pt x="21944" y="29795"/>
                  <a:pt x="22998" y="29160"/>
                  <a:pt x="24675" y="28512"/>
                </a:cubicBezTo>
                <a:cubicBezTo>
                  <a:pt x="24700" y="28512"/>
                  <a:pt x="24713" y="28486"/>
                  <a:pt x="24738" y="28486"/>
                </a:cubicBezTo>
                <a:cubicBezTo>
                  <a:pt x="24751" y="28474"/>
                  <a:pt x="24764" y="28474"/>
                  <a:pt x="24776" y="28474"/>
                </a:cubicBezTo>
                <a:cubicBezTo>
                  <a:pt x="26846" y="27991"/>
                  <a:pt x="29374" y="27559"/>
                  <a:pt x="31888" y="27128"/>
                </a:cubicBezTo>
                <a:cubicBezTo>
                  <a:pt x="32803" y="26975"/>
                  <a:pt x="33692" y="26823"/>
                  <a:pt x="34581" y="26670"/>
                </a:cubicBezTo>
                <a:cubicBezTo>
                  <a:pt x="33996" y="26683"/>
                  <a:pt x="33387" y="26721"/>
                  <a:pt x="32739" y="26772"/>
                </a:cubicBezTo>
                <a:cubicBezTo>
                  <a:pt x="32193" y="26797"/>
                  <a:pt x="31634" y="26848"/>
                  <a:pt x="31088" y="26874"/>
                </a:cubicBezTo>
                <a:cubicBezTo>
                  <a:pt x="31393" y="26429"/>
                  <a:pt x="31698" y="25972"/>
                  <a:pt x="32015" y="25489"/>
                </a:cubicBezTo>
                <a:cubicBezTo>
                  <a:pt x="33539" y="23191"/>
                  <a:pt x="34949" y="21273"/>
                  <a:pt x="36663" y="19876"/>
                </a:cubicBezTo>
                <a:cubicBezTo>
                  <a:pt x="37794" y="18961"/>
                  <a:pt x="39051" y="18276"/>
                  <a:pt x="40499" y="17882"/>
                </a:cubicBezTo>
                <a:cubicBezTo>
                  <a:pt x="40118" y="17831"/>
                  <a:pt x="39724" y="17793"/>
                  <a:pt x="39330" y="17730"/>
                </a:cubicBezTo>
                <a:cubicBezTo>
                  <a:pt x="39750" y="17336"/>
                  <a:pt x="40131" y="16955"/>
                  <a:pt x="40524" y="16561"/>
                </a:cubicBezTo>
                <a:cubicBezTo>
                  <a:pt x="42099" y="14999"/>
                  <a:pt x="44131" y="13221"/>
                  <a:pt x="46569" y="11710"/>
                </a:cubicBezTo>
                <a:cubicBezTo>
                  <a:pt x="49046" y="10173"/>
                  <a:pt x="51954" y="8903"/>
                  <a:pt x="55269" y="8395"/>
                </a:cubicBezTo>
                <a:cubicBezTo>
                  <a:pt x="58063" y="7976"/>
                  <a:pt x="60247" y="7925"/>
                  <a:pt x="63041" y="8598"/>
                </a:cubicBezTo>
                <a:cubicBezTo>
                  <a:pt x="65264" y="9144"/>
                  <a:pt x="67855" y="10148"/>
                  <a:pt x="71474" y="11786"/>
                </a:cubicBezTo>
                <a:cubicBezTo>
                  <a:pt x="70941" y="11100"/>
                  <a:pt x="70357" y="10440"/>
                  <a:pt x="69747" y="9767"/>
                </a:cubicBezTo>
                <a:cubicBezTo>
                  <a:pt x="68401" y="8344"/>
                  <a:pt x="66902" y="6960"/>
                  <a:pt x="65353" y="5588"/>
                </a:cubicBezTo>
                <a:lnTo>
                  <a:pt x="64337" y="4699"/>
                </a:lnTo>
                <a:lnTo>
                  <a:pt x="65594" y="4229"/>
                </a:lnTo>
                <a:cubicBezTo>
                  <a:pt x="71474" y="2007"/>
                  <a:pt x="76961" y="534"/>
                  <a:pt x="81774" y="254"/>
                </a:cubicBezTo>
                <a:cubicBezTo>
                  <a:pt x="86625" y="0"/>
                  <a:pt x="90854" y="940"/>
                  <a:pt x="94207" y="3518"/>
                </a:cubicBezTo>
                <a:cubicBezTo>
                  <a:pt x="95261" y="3645"/>
                  <a:pt x="96442" y="3633"/>
                  <a:pt x="97687" y="3594"/>
                </a:cubicBezTo>
                <a:cubicBezTo>
                  <a:pt x="99846" y="3569"/>
                  <a:pt x="102208" y="3531"/>
                  <a:pt x="104862" y="4191"/>
                </a:cubicBezTo>
                <a:cubicBezTo>
                  <a:pt x="106717" y="4636"/>
                  <a:pt x="108533" y="5042"/>
                  <a:pt x="110425" y="5334"/>
                </a:cubicBezTo>
                <a:lnTo>
                  <a:pt x="110438" y="5334"/>
                </a:lnTo>
                <a:cubicBezTo>
                  <a:pt x="112305" y="5626"/>
                  <a:pt x="114349" y="5855"/>
                  <a:pt x="116699" y="6033"/>
                </a:cubicBezTo>
                <a:cubicBezTo>
                  <a:pt x="118439" y="6147"/>
                  <a:pt x="119772" y="7201"/>
                  <a:pt x="121093" y="8268"/>
                </a:cubicBezTo>
                <a:cubicBezTo>
                  <a:pt x="121601" y="8674"/>
                  <a:pt x="122122" y="9081"/>
                  <a:pt x="122630" y="9398"/>
                </a:cubicBezTo>
                <a:lnTo>
                  <a:pt x="124065" y="10351"/>
                </a:lnTo>
                <a:lnTo>
                  <a:pt x="122426" y="10872"/>
                </a:lnTo>
                <a:cubicBezTo>
                  <a:pt x="119391" y="11862"/>
                  <a:pt x="113130" y="12357"/>
                  <a:pt x="106539" y="12865"/>
                </a:cubicBezTo>
                <a:cubicBezTo>
                  <a:pt x="103110" y="13119"/>
                  <a:pt x="99617" y="13399"/>
                  <a:pt x="96633" y="13729"/>
                </a:cubicBezTo>
                <a:cubicBezTo>
                  <a:pt x="94207" y="13983"/>
                  <a:pt x="92035" y="14364"/>
                  <a:pt x="90207" y="14770"/>
                </a:cubicBezTo>
                <a:cubicBezTo>
                  <a:pt x="87679" y="15329"/>
                  <a:pt x="85812" y="15926"/>
                  <a:pt x="84784" y="16333"/>
                </a:cubicBezTo>
                <a:cubicBezTo>
                  <a:pt x="81024" y="17818"/>
                  <a:pt x="77545" y="19203"/>
                  <a:pt x="74497" y="20917"/>
                </a:cubicBezTo>
                <a:cubicBezTo>
                  <a:pt x="71499" y="22606"/>
                  <a:pt x="68921" y="24613"/>
                  <a:pt x="66928" y="27318"/>
                </a:cubicBezTo>
                <a:cubicBezTo>
                  <a:pt x="64057" y="31230"/>
                  <a:pt x="62597" y="34405"/>
                  <a:pt x="61276" y="37313"/>
                </a:cubicBezTo>
                <a:cubicBezTo>
                  <a:pt x="58342" y="43701"/>
                  <a:pt x="55993" y="48819"/>
                  <a:pt x="41527" y="57314"/>
                </a:cubicBezTo>
                <a:cubicBezTo>
                  <a:pt x="39978" y="58203"/>
                  <a:pt x="38746" y="59397"/>
                  <a:pt x="37730" y="60667"/>
                </a:cubicBezTo>
                <a:cubicBezTo>
                  <a:pt x="36435" y="62331"/>
                  <a:pt x="35559" y="64122"/>
                  <a:pt x="35000" y="65620"/>
                </a:cubicBezTo>
                <a:cubicBezTo>
                  <a:pt x="34492" y="66966"/>
                  <a:pt x="33184" y="67449"/>
                  <a:pt x="31494" y="67601"/>
                </a:cubicBezTo>
                <a:cubicBezTo>
                  <a:pt x="31266" y="69113"/>
                  <a:pt x="31037" y="70624"/>
                  <a:pt x="30821" y="72148"/>
                </a:cubicBezTo>
                <a:cubicBezTo>
                  <a:pt x="23976" y="83769"/>
                  <a:pt x="33514" y="101091"/>
                  <a:pt x="21169" y="108051"/>
                </a:cubicBezTo>
                <a:cubicBezTo>
                  <a:pt x="20585" y="104419"/>
                  <a:pt x="18464" y="101320"/>
                  <a:pt x="19455" y="97180"/>
                </a:cubicBezTo>
                <a:cubicBezTo>
                  <a:pt x="14667" y="109803"/>
                  <a:pt x="8026" y="113893"/>
                  <a:pt x="495" y="114083"/>
                </a:cubicBezTo>
                <a:cubicBezTo>
                  <a:pt x="5245" y="110820"/>
                  <a:pt x="7404" y="106222"/>
                  <a:pt x="8699" y="101193"/>
                </a:cubicBezTo>
                <a:cubicBezTo>
                  <a:pt x="9156" y="99478"/>
                  <a:pt x="8991" y="100469"/>
                  <a:pt x="6375" y="101993"/>
                </a:cubicBezTo>
                <a:cubicBezTo>
                  <a:pt x="7581" y="97637"/>
                  <a:pt x="6946" y="92887"/>
                  <a:pt x="8026" y="90347"/>
                </a:cubicBezTo>
                <a:cubicBezTo>
                  <a:pt x="9855" y="86143"/>
                  <a:pt x="13054" y="85369"/>
                  <a:pt x="12889" y="82676"/>
                </a:cubicBezTo>
                <a:cubicBezTo>
                  <a:pt x="13054" y="81762"/>
                  <a:pt x="13219" y="80835"/>
                  <a:pt x="13372" y="79920"/>
                </a:cubicBezTo>
                <a:cubicBezTo>
                  <a:pt x="13283" y="77317"/>
                  <a:pt x="11557" y="75539"/>
                  <a:pt x="9588" y="73888"/>
                </a:cubicBezTo>
                <a:cubicBezTo>
                  <a:pt x="8953" y="75945"/>
                  <a:pt x="7124" y="78206"/>
                  <a:pt x="6489" y="80263"/>
                </a:cubicBezTo>
                <a:cubicBezTo>
                  <a:pt x="0" y="74002"/>
                  <a:pt x="5626" y="69290"/>
                  <a:pt x="7416" y="62306"/>
                </a:cubicBezTo>
                <a:cubicBezTo>
                  <a:pt x="4584" y="64223"/>
                  <a:pt x="4127" y="66522"/>
                  <a:pt x="1282" y="68427"/>
                </a:cubicBezTo>
                <a:cubicBezTo>
                  <a:pt x="622" y="63372"/>
                  <a:pt x="647" y="58800"/>
                  <a:pt x="5321" y="57492"/>
                </a:cubicBezTo>
                <a:cubicBezTo>
                  <a:pt x="3810" y="57010"/>
                  <a:pt x="2311" y="56540"/>
                  <a:pt x="812" y="56070"/>
                </a:cubicBezTo>
                <a:cubicBezTo>
                  <a:pt x="1892" y="53899"/>
                  <a:pt x="5664" y="53848"/>
                  <a:pt x="12064" y="55956"/>
                </a:cubicBezTo>
              </a:path>
            </a:pathLst>
          </a:custGeom>
          <a:solidFill>
            <a:srgbClr val="2A2C2E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Freeform 775"/>
          <p:cNvSpPr/>
          <p:nvPr/>
        </p:nvSpPr>
        <p:spPr>
          <a:xfrm rot="0" flipH="0" flipV="0">
            <a:off x="1802884" y="1624817"/>
            <a:ext cx="124065" cy="114083"/>
          </a:xfrm>
          <a:custGeom>
            <a:pathLst>
              <a:path w="124065" h="114083">
                <a:moveTo>
                  <a:pt x="12064" y="55956"/>
                </a:moveTo>
                <a:cubicBezTo>
                  <a:pt x="12622" y="56121"/>
                  <a:pt x="13156" y="56298"/>
                  <a:pt x="13714" y="56463"/>
                </a:cubicBezTo>
                <a:cubicBezTo>
                  <a:pt x="14121" y="56591"/>
                  <a:pt x="14540" y="56730"/>
                  <a:pt x="14946" y="56857"/>
                </a:cubicBezTo>
                <a:cubicBezTo>
                  <a:pt x="14832" y="56006"/>
                  <a:pt x="14718" y="55169"/>
                  <a:pt x="14604" y="54318"/>
                </a:cubicBezTo>
                <a:cubicBezTo>
                  <a:pt x="14578" y="54077"/>
                  <a:pt x="14553" y="53836"/>
                  <a:pt x="14527" y="53594"/>
                </a:cubicBezTo>
                <a:cubicBezTo>
                  <a:pt x="14756" y="53531"/>
                  <a:pt x="14972" y="53467"/>
                  <a:pt x="15213" y="53416"/>
                </a:cubicBezTo>
                <a:cubicBezTo>
                  <a:pt x="16280" y="53124"/>
                  <a:pt x="17334" y="52845"/>
                  <a:pt x="18388" y="52553"/>
                </a:cubicBezTo>
                <a:cubicBezTo>
                  <a:pt x="22465" y="47702"/>
                  <a:pt x="26541" y="42825"/>
                  <a:pt x="30606" y="37961"/>
                </a:cubicBezTo>
                <a:cubicBezTo>
                  <a:pt x="26376" y="36513"/>
                  <a:pt x="22135" y="35052"/>
                  <a:pt x="17906" y="33630"/>
                </a:cubicBezTo>
                <a:cubicBezTo>
                  <a:pt x="17283" y="33401"/>
                  <a:pt x="16648" y="33185"/>
                  <a:pt x="16026" y="32970"/>
                </a:cubicBezTo>
                <a:cubicBezTo>
                  <a:pt x="16636" y="32677"/>
                  <a:pt x="17207" y="32411"/>
                  <a:pt x="17817" y="32119"/>
                </a:cubicBezTo>
                <a:cubicBezTo>
                  <a:pt x="19087" y="31496"/>
                  <a:pt x="19988" y="30976"/>
                  <a:pt x="20801" y="30480"/>
                </a:cubicBezTo>
                <a:cubicBezTo>
                  <a:pt x="21944" y="29795"/>
                  <a:pt x="22998" y="29160"/>
                  <a:pt x="24675" y="28512"/>
                </a:cubicBezTo>
                <a:cubicBezTo>
                  <a:pt x="24700" y="28512"/>
                  <a:pt x="24713" y="28486"/>
                  <a:pt x="24738" y="28486"/>
                </a:cubicBezTo>
                <a:cubicBezTo>
                  <a:pt x="24751" y="28474"/>
                  <a:pt x="24764" y="28474"/>
                  <a:pt x="24776" y="28474"/>
                </a:cubicBezTo>
                <a:cubicBezTo>
                  <a:pt x="26846" y="27991"/>
                  <a:pt x="29374" y="27559"/>
                  <a:pt x="31888" y="27128"/>
                </a:cubicBezTo>
                <a:cubicBezTo>
                  <a:pt x="32803" y="26975"/>
                  <a:pt x="33692" y="26823"/>
                  <a:pt x="34581" y="26670"/>
                </a:cubicBezTo>
                <a:cubicBezTo>
                  <a:pt x="33996" y="26683"/>
                  <a:pt x="33387" y="26721"/>
                  <a:pt x="32739" y="26772"/>
                </a:cubicBezTo>
                <a:cubicBezTo>
                  <a:pt x="32193" y="26797"/>
                  <a:pt x="31634" y="26848"/>
                  <a:pt x="31088" y="26874"/>
                </a:cubicBezTo>
                <a:cubicBezTo>
                  <a:pt x="31393" y="26429"/>
                  <a:pt x="31698" y="25972"/>
                  <a:pt x="32015" y="25489"/>
                </a:cubicBezTo>
                <a:cubicBezTo>
                  <a:pt x="33539" y="23191"/>
                  <a:pt x="34949" y="21273"/>
                  <a:pt x="36663" y="19876"/>
                </a:cubicBezTo>
                <a:cubicBezTo>
                  <a:pt x="37794" y="18961"/>
                  <a:pt x="39051" y="18276"/>
                  <a:pt x="40499" y="17882"/>
                </a:cubicBezTo>
                <a:cubicBezTo>
                  <a:pt x="40118" y="17831"/>
                  <a:pt x="39724" y="17793"/>
                  <a:pt x="39330" y="17730"/>
                </a:cubicBezTo>
                <a:cubicBezTo>
                  <a:pt x="39750" y="17336"/>
                  <a:pt x="40131" y="16955"/>
                  <a:pt x="40524" y="16561"/>
                </a:cubicBezTo>
                <a:cubicBezTo>
                  <a:pt x="42099" y="14999"/>
                  <a:pt x="44131" y="13221"/>
                  <a:pt x="46569" y="11710"/>
                </a:cubicBezTo>
                <a:cubicBezTo>
                  <a:pt x="49046" y="10173"/>
                  <a:pt x="51954" y="8903"/>
                  <a:pt x="55269" y="8395"/>
                </a:cubicBezTo>
                <a:cubicBezTo>
                  <a:pt x="58063" y="7976"/>
                  <a:pt x="60247" y="7925"/>
                  <a:pt x="63041" y="8598"/>
                </a:cubicBezTo>
                <a:cubicBezTo>
                  <a:pt x="65264" y="9144"/>
                  <a:pt x="67855" y="10148"/>
                  <a:pt x="71474" y="11786"/>
                </a:cubicBezTo>
                <a:cubicBezTo>
                  <a:pt x="70941" y="11100"/>
                  <a:pt x="70357" y="10440"/>
                  <a:pt x="69747" y="9767"/>
                </a:cubicBezTo>
                <a:cubicBezTo>
                  <a:pt x="68401" y="8344"/>
                  <a:pt x="66902" y="6960"/>
                  <a:pt x="65353" y="5588"/>
                </a:cubicBezTo>
                <a:lnTo>
                  <a:pt x="64337" y="4699"/>
                </a:lnTo>
                <a:lnTo>
                  <a:pt x="65594" y="4229"/>
                </a:lnTo>
                <a:cubicBezTo>
                  <a:pt x="71474" y="2007"/>
                  <a:pt x="76961" y="534"/>
                  <a:pt x="81774" y="267"/>
                </a:cubicBezTo>
                <a:cubicBezTo>
                  <a:pt x="86625" y="0"/>
                  <a:pt x="90854" y="940"/>
                  <a:pt x="94207" y="3518"/>
                </a:cubicBezTo>
                <a:cubicBezTo>
                  <a:pt x="95261" y="3645"/>
                  <a:pt x="96442" y="3633"/>
                  <a:pt x="97687" y="3607"/>
                </a:cubicBezTo>
                <a:cubicBezTo>
                  <a:pt x="99846" y="3569"/>
                  <a:pt x="102208" y="3544"/>
                  <a:pt x="104862" y="4191"/>
                </a:cubicBezTo>
                <a:cubicBezTo>
                  <a:pt x="106717" y="4649"/>
                  <a:pt x="108533" y="5042"/>
                  <a:pt x="110425" y="5334"/>
                </a:cubicBezTo>
                <a:lnTo>
                  <a:pt x="110438" y="5334"/>
                </a:lnTo>
                <a:cubicBezTo>
                  <a:pt x="112305" y="5626"/>
                  <a:pt x="114349" y="5855"/>
                  <a:pt x="116699" y="6033"/>
                </a:cubicBezTo>
                <a:cubicBezTo>
                  <a:pt x="118439" y="6147"/>
                  <a:pt x="119772" y="7201"/>
                  <a:pt x="121093" y="8268"/>
                </a:cubicBezTo>
                <a:cubicBezTo>
                  <a:pt x="121601" y="8674"/>
                  <a:pt x="122122" y="9081"/>
                  <a:pt x="122630" y="9398"/>
                </a:cubicBezTo>
                <a:lnTo>
                  <a:pt x="124065" y="10351"/>
                </a:lnTo>
                <a:lnTo>
                  <a:pt x="122426" y="10872"/>
                </a:lnTo>
                <a:cubicBezTo>
                  <a:pt x="119391" y="11862"/>
                  <a:pt x="113130" y="12357"/>
                  <a:pt x="106539" y="12865"/>
                </a:cubicBezTo>
                <a:cubicBezTo>
                  <a:pt x="103110" y="13119"/>
                  <a:pt x="99617" y="13399"/>
                  <a:pt x="96633" y="13729"/>
                </a:cubicBezTo>
                <a:cubicBezTo>
                  <a:pt x="94207" y="13983"/>
                  <a:pt x="92035" y="14364"/>
                  <a:pt x="90207" y="14770"/>
                </a:cubicBezTo>
                <a:cubicBezTo>
                  <a:pt x="87679" y="15329"/>
                  <a:pt x="85812" y="15926"/>
                  <a:pt x="84784" y="16333"/>
                </a:cubicBezTo>
                <a:cubicBezTo>
                  <a:pt x="81024" y="17818"/>
                  <a:pt x="77545" y="19203"/>
                  <a:pt x="74497" y="20917"/>
                </a:cubicBezTo>
                <a:cubicBezTo>
                  <a:pt x="71499" y="22606"/>
                  <a:pt x="68921" y="24613"/>
                  <a:pt x="66928" y="27318"/>
                </a:cubicBezTo>
                <a:cubicBezTo>
                  <a:pt x="64057" y="31230"/>
                  <a:pt x="62597" y="34405"/>
                  <a:pt x="61276" y="37313"/>
                </a:cubicBezTo>
                <a:cubicBezTo>
                  <a:pt x="58342" y="43701"/>
                  <a:pt x="55993" y="48819"/>
                  <a:pt x="41527" y="57314"/>
                </a:cubicBezTo>
                <a:cubicBezTo>
                  <a:pt x="39978" y="58203"/>
                  <a:pt x="38746" y="59397"/>
                  <a:pt x="37730" y="60667"/>
                </a:cubicBezTo>
                <a:cubicBezTo>
                  <a:pt x="36435" y="62331"/>
                  <a:pt x="35559" y="64122"/>
                  <a:pt x="35000" y="65620"/>
                </a:cubicBezTo>
                <a:cubicBezTo>
                  <a:pt x="34492" y="66966"/>
                  <a:pt x="33184" y="67449"/>
                  <a:pt x="31494" y="67601"/>
                </a:cubicBezTo>
                <a:cubicBezTo>
                  <a:pt x="31266" y="69113"/>
                  <a:pt x="31037" y="70624"/>
                  <a:pt x="30821" y="72148"/>
                </a:cubicBezTo>
                <a:cubicBezTo>
                  <a:pt x="23976" y="83769"/>
                  <a:pt x="33514" y="101091"/>
                  <a:pt x="21169" y="108051"/>
                </a:cubicBezTo>
                <a:cubicBezTo>
                  <a:pt x="20585" y="104419"/>
                  <a:pt x="18464" y="101320"/>
                  <a:pt x="19455" y="97180"/>
                </a:cubicBezTo>
                <a:cubicBezTo>
                  <a:pt x="14667" y="109803"/>
                  <a:pt x="8026" y="113893"/>
                  <a:pt x="495" y="114083"/>
                </a:cubicBezTo>
                <a:cubicBezTo>
                  <a:pt x="5245" y="110820"/>
                  <a:pt x="7404" y="106222"/>
                  <a:pt x="8699" y="101193"/>
                </a:cubicBezTo>
                <a:cubicBezTo>
                  <a:pt x="9156" y="99478"/>
                  <a:pt x="8991" y="100469"/>
                  <a:pt x="6375" y="101993"/>
                </a:cubicBezTo>
                <a:cubicBezTo>
                  <a:pt x="7581" y="97637"/>
                  <a:pt x="6946" y="92887"/>
                  <a:pt x="8026" y="90347"/>
                </a:cubicBezTo>
                <a:cubicBezTo>
                  <a:pt x="9855" y="86143"/>
                  <a:pt x="13054" y="85369"/>
                  <a:pt x="12889" y="82676"/>
                </a:cubicBezTo>
                <a:cubicBezTo>
                  <a:pt x="13054" y="81762"/>
                  <a:pt x="13219" y="80835"/>
                  <a:pt x="13372" y="79920"/>
                </a:cubicBezTo>
                <a:cubicBezTo>
                  <a:pt x="13283" y="77317"/>
                  <a:pt x="11557" y="75539"/>
                  <a:pt x="9588" y="73888"/>
                </a:cubicBezTo>
                <a:cubicBezTo>
                  <a:pt x="8953" y="75945"/>
                  <a:pt x="7124" y="78206"/>
                  <a:pt x="6489" y="80263"/>
                </a:cubicBezTo>
                <a:cubicBezTo>
                  <a:pt x="0" y="74002"/>
                  <a:pt x="5626" y="69290"/>
                  <a:pt x="7416" y="62306"/>
                </a:cubicBezTo>
                <a:cubicBezTo>
                  <a:pt x="4584" y="64223"/>
                  <a:pt x="4127" y="66522"/>
                  <a:pt x="1282" y="68427"/>
                </a:cubicBezTo>
                <a:cubicBezTo>
                  <a:pt x="622" y="63372"/>
                  <a:pt x="647" y="58800"/>
                  <a:pt x="5321" y="57492"/>
                </a:cubicBezTo>
                <a:cubicBezTo>
                  <a:pt x="3810" y="57010"/>
                  <a:pt x="2311" y="56540"/>
                  <a:pt x="812" y="56070"/>
                </a:cubicBezTo>
                <a:cubicBezTo>
                  <a:pt x="1892" y="53899"/>
                  <a:pt x="5664" y="53848"/>
                  <a:pt x="12064" y="55956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Freeform 776"/>
          <p:cNvSpPr/>
          <p:nvPr/>
        </p:nvSpPr>
        <p:spPr>
          <a:xfrm rot="0" flipH="0" flipV="0">
            <a:off x="1766907" y="1778202"/>
            <a:ext cx="9817" cy="20815"/>
          </a:xfrm>
          <a:custGeom>
            <a:pathLst>
              <a:path w="9817" h="20815">
                <a:moveTo>
                  <a:pt x="9817" y="20815"/>
                </a:moveTo>
                <a:cubicBezTo>
                  <a:pt x="6312" y="13894"/>
                  <a:pt x="3010" y="6947"/>
                  <a:pt x="0" y="0"/>
                </a:cubicBezTo>
              </a:path>
            </a:pathLst>
          </a:custGeom>
          <a:solidFill>
            <a:srgbClr val="E5463C">
              <a:alpha val="100000"/>
            </a:srgbClr>
          </a:solidFill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Freeform 777"/>
          <p:cNvSpPr/>
          <p:nvPr/>
        </p:nvSpPr>
        <p:spPr>
          <a:xfrm rot="0" flipH="0" flipV="0">
            <a:off x="1766907" y="1778202"/>
            <a:ext cx="9817" cy="20815"/>
          </a:xfrm>
          <a:custGeom>
            <a:pathLst>
              <a:path w="9817" h="20815">
                <a:moveTo>
                  <a:pt x="9817" y="20815"/>
                </a:moveTo>
                <a:cubicBezTo>
                  <a:pt x="6312" y="13894"/>
                  <a:pt x="3010" y="6947"/>
                  <a:pt x="0" y="0"/>
                </a:cubicBezTo>
              </a:path>
            </a:pathLst>
          </a:custGeom>
          <a:solidFill>
            <a:srgbClr val="24A8D4">
              <a:alpha val="100000"/>
            </a:srgbClr>
          </a:solidFill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Freeform 778"/>
          <p:cNvSpPr/>
          <p:nvPr/>
        </p:nvSpPr>
        <p:spPr>
          <a:xfrm rot="0" flipH="0" flipV="0">
            <a:off x="1613833" y="1603459"/>
            <a:ext cx="163779" cy="108863"/>
          </a:xfrm>
          <a:custGeom>
            <a:pathLst>
              <a:path w="163779" h="108863">
                <a:moveTo>
                  <a:pt x="115570" y="74548"/>
                </a:moveTo>
                <a:cubicBezTo>
                  <a:pt x="113945" y="75944"/>
                  <a:pt x="113069" y="74548"/>
                  <a:pt x="114516" y="73304"/>
                </a:cubicBezTo>
                <a:cubicBezTo>
                  <a:pt x="115558" y="72415"/>
                  <a:pt x="116585" y="71577"/>
                  <a:pt x="117538" y="70802"/>
                </a:cubicBezTo>
                <a:cubicBezTo>
                  <a:pt x="118554" y="70002"/>
                  <a:pt x="119557" y="69240"/>
                  <a:pt x="120586" y="68478"/>
                </a:cubicBezTo>
                <a:cubicBezTo>
                  <a:pt x="120929" y="68237"/>
                  <a:pt x="121259" y="67995"/>
                  <a:pt x="121729" y="68668"/>
                </a:cubicBezTo>
                <a:cubicBezTo>
                  <a:pt x="122224" y="69329"/>
                  <a:pt x="121894" y="69557"/>
                  <a:pt x="121551" y="69799"/>
                </a:cubicBezTo>
                <a:cubicBezTo>
                  <a:pt x="120561" y="70535"/>
                  <a:pt x="119557" y="71285"/>
                  <a:pt x="118567" y="72085"/>
                </a:cubicBezTo>
                <a:cubicBezTo>
                  <a:pt x="117525" y="72910"/>
                  <a:pt x="116535" y="73736"/>
                  <a:pt x="115570" y="74548"/>
                </a:cubicBezTo>
                <a:moveTo>
                  <a:pt x="101118" y="5842"/>
                </a:moveTo>
                <a:cubicBezTo>
                  <a:pt x="100699" y="5816"/>
                  <a:pt x="100292" y="5803"/>
                  <a:pt x="100330" y="4978"/>
                </a:cubicBezTo>
                <a:cubicBezTo>
                  <a:pt x="100356" y="4165"/>
                  <a:pt x="100775" y="4178"/>
                  <a:pt x="101181" y="4191"/>
                </a:cubicBezTo>
                <a:cubicBezTo>
                  <a:pt x="103010" y="4267"/>
                  <a:pt x="104598" y="4622"/>
                  <a:pt x="105969" y="5156"/>
                </a:cubicBezTo>
                <a:cubicBezTo>
                  <a:pt x="107366" y="5727"/>
                  <a:pt x="108547" y="6489"/>
                  <a:pt x="109551" y="7454"/>
                </a:cubicBezTo>
                <a:cubicBezTo>
                  <a:pt x="109856" y="7734"/>
                  <a:pt x="110135" y="8013"/>
                  <a:pt x="109589" y="8610"/>
                </a:cubicBezTo>
                <a:cubicBezTo>
                  <a:pt x="109030" y="9194"/>
                  <a:pt x="108738" y="8915"/>
                  <a:pt x="108446" y="8648"/>
                </a:cubicBezTo>
                <a:cubicBezTo>
                  <a:pt x="107582" y="7835"/>
                  <a:pt x="106579" y="7150"/>
                  <a:pt x="105385" y="6680"/>
                </a:cubicBezTo>
                <a:cubicBezTo>
                  <a:pt x="104166" y="6197"/>
                  <a:pt x="102769" y="5905"/>
                  <a:pt x="101118" y="5842"/>
                </a:cubicBezTo>
                <a:moveTo>
                  <a:pt x="104115" y="25158"/>
                </a:moveTo>
                <a:cubicBezTo>
                  <a:pt x="103721" y="25272"/>
                  <a:pt x="103328" y="25400"/>
                  <a:pt x="103086" y="24612"/>
                </a:cubicBezTo>
                <a:cubicBezTo>
                  <a:pt x="102845" y="23837"/>
                  <a:pt x="103226" y="23723"/>
                  <a:pt x="103633" y="23596"/>
                </a:cubicBezTo>
                <a:cubicBezTo>
                  <a:pt x="111164" y="21234"/>
                  <a:pt x="120561" y="25184"/>
                  <a:pt x="129692" y="29044"/>
                </a:cubicBezTo>
                <a:cubicBezTo>
                  <a:pt x="131648" y="29883"/>
                  <a:pt x="133578" y="30695"/>
                  <a:pt x="135572" y="31483"/>
                </a:cubicBezTo>
                <a:cubicBezTo>
                  <a:pt x="135940" y="31635"/>
                  <a:pt x="136334" y="31775"/>
                  <a:pt x="136017" y="32537"/>
                </a:cubicBezTo>
                <a:cubicBezTo>
                  <a:pt x="135724" y="33299"/>
                  <a:pt x="135356" y="33147"/>
                  <a:pt x="134975" y="32994"/>
                </a:cubicBezTo>
                <a:cubicBezTo>
                  <a:pt x="133083" y="32258"/>
                  <a:pt x="131089" y="31419"/>
                  <a:pt x="129057" y="30556"/>
                </a:cubicBezTo>
                <a:cubicBezTo>
                  <a:pt x="120192" y="26822"/>
                  <a:pt x="111087" y="22974"/>
                  <a:pt x="104115" y="25158"/>
                </a:cubicBezTo>
                <a:moveTo>
                  <a:pt x="74016" y="24472"/>
                </a:moveTo>
                <a:cubicBezTo>
                  <a:pt x="76861" y="24663"/>
                  <a:pt x="77763" y="26365"/>
                  <a:pt x="73902" y="26111"/>
                </a:cubicBezTo>
                <a:cubicBezTo>
                  <a:pt x="57557" y="24955"/>
                  <a:pt x="44781" y="33553"/>
                  <a:pt x="32385" y="41897"/>
                </a:cubicBezTo>
                <a:cubicBezTo>
                  <a:pt x="27458" y="45199"/>
                  <a:pt x="22581" y="48475"/>
                  <a:pt x="17577" y="51104"/>
                </a:cubicBezTo>
                <a:cubicBezTo>
                  <a:pt x="14288" y="52819"/>
                  <a:pt x="15507" y="50342"/>
                  <a:pt x="16815" y="49656"/>
                </a:cubicBezTo>
                <a:cubicBezTo>
                  <a:pt x="21768" y="47066"/>
                  <a:pt x="26607" y="43827"/>
                  <a:pt x="31471" y="40551"/>
                </a:cubicBezTo>
                <a:cubicBezTo>
                  <a:pt x="44108" y="32029"/>
                  <a:pt x="57112" y="23279"/>
                  <a:pt x="74016" y="24472"/>
                </a:cubicBezTo>
                <a:moveTo>
                  <a:pt x="163779" y="47193"/>
                </a:moveTo>
                <a:cubicBezTo>
                  <a:pt x="161340" y="42811"/>
                  <a:pt x="159791" y="36804"/>
                  <a:pt x="154609" y="30124"/>
                </a:cubicBezTo>
                <a:cubicBezTo>
                  <a:pt x="154279" y="29781"/>
                  <a:pt x="154038" y="29362"/>
                  <a:pt x="153885" y="28803"/>
                </a:cubicBezTo>
                <a:lnTo>
                  <a:pt x="153187" y="28333"/>
                </a:lnTo>
                <a:cubicBezTo>
                  <a:pt x="140716" y="19646"/>
                  <a:pt x="129425" y="12255"/>
                  <a:pt x="120307" y="7327"/>
                </a:cubicBezTo>
                <a:cubicBezTo>
                  <a:pt x="111329" y="2476"/>
                  <a:pt x="104547" y="0"/>
                  <a:pt x="101004" y="1041"/>
                </a:cubicBezTo>
                <a:lnTo>
                  <a:pt x="100877" y="1079"/>
                </a:lnTo>
                <a:lnTo>
                  <a:pt x="100788" y="1079"/>
                </a:lnTo>
                <a:lnTo>
                  <a:pt x="78702" y="1511"/>
                </a:lnTo>
                <a:cubicBezTo>
                  <a:pt x="73114" y="3213"/>
                  <a:pt x="66891" y="4470"/>
                  <a:pt x="60046" y="5270"/>
                </a:cubicBezTo>
                <a:cubicBezTo>
                  <a:pt x="53188" y="6083"/>
                  <a:pt x="45695" y="6426"/>
                  <a:pt x="37554" y="6324"/>
                </a:cubicBezTo>
                <a:cubicBezTo>
                  <a:pt x="32309" y="6845"/>
                  <a:pt x="27496" y="8166"/>
                  <a:pt x="23153" y="10287"/>
                </a:cubicBezTo>
                <a:cubicBezTo>
                  <a:pt x="18758" y="12407"/>
                  <a:pt x="14834" y="15341"/>
                  <a:pt x="11342" y="19075"/>
                </a:cubicBezTo>
                <a:lnTo>
                  <a:pt x="11329" y="19088"/>
                </a:lnTo>
                <a:cubicBezTo>
                  <a:pt x="8979" y="21437"/>
                  <a:pt x="7544" y="24002"/>
                  <a:pt x="7570" y="26847"/>
                </a:cubicBezTo>
                <a:cubicBezTo>
                  <a:pt x="7582" y="29654"/>
                  <a:pt x="8979" y="32816"/>
                  <a:pt x="12256" y="36448"/>
                </a:cubicBezTo>
                <a:cubicBezTo>
                  <a:pt x="16282" y="33058"/>
                  <a:pt x="20981" y="29895"/>
                  <a:pt x="26658" y="27114"/>
                </a:cubicBezTo>
                <a:cubicBezTo>
                  <a:pt x="32652" y="24168"/>
                  <a:pt x="39764" y="21628"/>
                  <a:pt x="48413" y="19646"/>
                </a:cubicBezTo>
                <a:cubicBezTo>
                  <a:pt x="52045" y="18821"/>
                  <a:pt x="53404" y="20180"/>
                  <a:pt x="48768" y="21247"/>
                </a:cubicBezTo>
                <a:cubicBezTo>
                  <a:pt x="40260" y="23190"/>
                  <a:pt x="33274" y="25692"/>
                  <a:pt x="27356" y="28587"/>
                </a:cubicBezTo>
                <a:cubicBezTo>
                  <a:pt x="21464" y="31483"/>
                  <a:pt x="16688" y="34772"/>
                  <a:pt x="12586" y="38303"/>
                </a:cubicBezTo>
                <a:cubicBezTo>
                  <a:pt x="9373" y="41071"/>
                  <a:pt x="6554" y="44894"/>
                  <a:pt x="4179" y="48564"/>
                </a:cubicBezTo>
                <a:cubicBezTo>
                  <a:pt x="2121" y="51714"/>
                  <a:pt x="851" y="54470"/>
                  <a:pt x="674" y="56743"/>
                </a:cubicBezTo>
                <a:lnTo>
                  <a:pt x="674" y="56870"/>
                </a:lnTo>
                <a:lnTo>
                  <a:pt x="610" y="57023"/>
                </a:lnTo>
                <a:cubicBezTo>
                  <a:pt x="0" y="58293"/>
                  <a:pt x="432" y="59474"/>
                  <a:pt x="1423" y="60591"/>
                </a:cubicBezTo>
                <a:cubicBezTo>
                  <a:pt x="2579" y="61874"/>
                  <a:pt x="4458" y="63119"/>
                  <a:pt x="6503" y="64325"/>
                </a:cubicBezTo>
                <a:cubicBezTo>
                  <a:pt x="7633" y="64782"/>
                  <a:pt x="8459" y="65532"/>
                  <a:pt x="9005" y="66560"/>
                </a:cubicBezTo>
                <a:cubicBezTo>
                  <a:pt x="10745" y="63576"/>
                  <a:pt x="13285" y="61264"/>
                  <a:pt x="16307" y="59372"/>
                </a:cubicBezTo>
                <a:cubicBezTo>
                  <a:pt x="19685" y="57238"/>
                  <a:pt x="23673" y="55625"/>
                  <a:pt x="27788" y="54152"/>
                </a:cubicBezTo>
                <a:cubicBezTo>
                  <a:pt x="29820" y="53416"/>
                  <a:pt x="31319" y="54635"/>
                  <a:pt x="28334" y="55702"/>
                </a:cubicBezTo>
                <a:cubicBezTo>
                  <a:pt x="24283" y="57137"/>
                  <a:pt x="20409" y="58699"/>
                  <a:pt x="17158" y="60756"/>
                </a:cubicBezTo>
                <a:cubicBezTo>
                  <a:pt x="14237" y="62598"/>
                  <a:pt x="9678" y="66027"/>
                  <a:pt x="9678" y="69888"/>
                </a:cubicBezTo>
                <a:lnTo>
                  <a:pt x="9678" y="70116"/>
                </a:lnTo>
                <a:lnTo>
                  <a:pt x="9564" y="70307"/>
                </a:lnTo>
                <a:cubicBezTo>
                  <a:pt x="7875" y="73164"/>
                  <a:pt x="6465" y="75983"/>
                  <a:pt x="6643" y="78472"/>
                </a:cubicBezTo>
                <a:cubicBezTo>
                  <a:pt x="6795" y="80720"/>
                  <a:pt x="8268" y="82828"/>
                  <a:pt x="12027" y="84644"/>
                </a:cubicBezTo>
                <a:lnTo>
                  <a:pt x="19038" y="77938"/>
                </a:lnTo>
                <a:cubicBezTo>
                  <a:pt x="20816" y="76224"/>
                  <a:pt x="21730" y="77138"/>
                  <a:pt x="19990" y="78815"/>
                </a:cubicBezTo>
                <a:cubicBezTo>
                  <a:pt x="17641" y="81240"/>
                  <a:pt x="14898" y="83603"/>
                  <a:pt x="13335" y="86232"/>
                </a:cubicBezTo>
                <a:cubicBezTo>
                  <a:pt x="13221" y="86435"/>
                  <a:pt x="13183" y="86625"/>
                  <a:pt x="13221" y="86854"/>
                </a:cubicBezTo>
                <a:cubicBezTo>
                  <a:pt x="13285" y="87286"/>
                  <a:pt x="13590" y="87794"/>
                  <a:pt x="14085" y="88314"/>
                </a:cubicBezTo>
                <a:cubicBezTo>
                  <a:pt x="14644" y="88898"/>
                  <a:pt x="15406" y="89495"/>
                  <a:pt x="16307" y="90029"/>
                </a:cubicBezTo>
                <a:cubicBezTo>
                  <a:pt x="18923" y="91591"/>
                  <a:pt x="22581" y="92721"/>
                  <a:pt x="25477" y="92378"/>
                </a:cubicBezTo>
                <a:cubicBezTo>
                  <a:pt x="34100" y="85228"/>
                  <a:pt x="42101" y="77418"/>
                  <a:pt x="50953" y="70319"/>
                </a:cubicBezTo>
                <a:cubicBezTo>
                  <a:pt x="57138" y="65366"/>
                  <a:pt x="63526" y="60591"/>
                  <a:pt x="70193" y="56057"/>
                </a:cubicBezTo>
                <a:cubicBezTo>
                  <a:pt x="73432" y="53860"/>
                  <a:pt x="74854" y="54851"/>
                  <a:pt x="71108" y="57416"/>
                </a:cubicBezTo>
                <a:cubicBezTo>
                  <a:pt x="64517" y="61899"/>
                  <a:pt x="58154" y="66636"/>
                  <a:pt x="51982" y="71602"/>
                </a:cubicBezTo>
                <a:cubicBezTo>
                  <a:pt x="45924" y="76453"/>
                  <a:pt x="40082" y="81469"/>
                  <a:pt x="34418" y="86651"/>
                </a:cubicBezTo>
                <a:cubicBezTo>
                  <a:pt x="39498" y="88479"/>
                  <a:pt x="43015" y="90715"/>
                  <a:pt x="45403" y="93229"/>
                </a:cubicBezTo>
                <a:lnTo>
                  <a:pt x="54636" y="83107"/>
                </a:lnTo>
                <a:cubicBezTo>
                  <a:pt x="54915" y="82802"/>
                  <a:pt x="55195" y="82498"/>
                  <a:pt x="55792" y="83057"/>
                </a:cubicBezTo>
                <a:cubicBezTo>
                  <a:pt x="56401" y="83603"/>
                  <a:pt x="56122" y="83920"/>
                  <a:pt x="55842" y="84212"/>
                </a:cubicBezTo>
                <a:lnTo>
                  <a:pt x="46470" y="94474"/>
                </a:lnTo>
                <a:cubicBezTo>
                  <a:pt x="46559" y="94601"/>
                  <a:pt x="46635" y="94690"/>
                  <a:pt x="46698" y="94804"/>
                </a:cubicBezTo>
                <a:cubicBezTo>
                  <a:pt x="49162" y="98182"/>
                  <a:pt x="49848" y="101967"/>
                  <a:pt x="49581" y="105955"/>
                </a:cubicBezTo>
                <a:cubicBezTo>
                  <a:pt x="49657" y="106894"/>
                  <a:pt x="49886" y="107606"/>
                  <a:pt x="50242" y="108063"/>
                </a:cubicBezTo>
                <a:cubicBezTo>
                  <a:pt x="50458" y="108355"/>
                  <a:pt x="50724" y="108545"/>
                  <a:pt x="51016" y="108685"/>
                </a:cubicBezTo>
                <a:cubicBezTo>
                  <a:pt x="51347" y="108812"/>
                  <a:pt x="51728" y="108863"/>
                  <a:pt x="52134" y="108825"/>
                </a:cubicBezTo>
                <a:cubicBezTo>
                  <a:pt x="53137" y="108774"/>
                  <a:pt x="54318" y="108266"/>
                  <a:pt x="55449" y="107402"/>
                </a:cubicBezTo>
                <a:cubicBezTo>
                  <a:pt x="56973" y="105942"/>
                  <a:pt x="58497" y="104532"/>
                  <a:pt x="60008" y="103135"/>
                </a:cubicBezTo>
                <a:cubicBezTo>
                  <a:pt x="61595" y="101687"/>
                  <a:pt x="63183" y="100227"/>
                  <a:pt x="64618" y="98868"/>
                </a:cubicBezTo>
                <a:lnTo>
                  <a:pt x="64948" y="98563"/>
                </a:lnTo>
                <a:lnTo>
                  <a:pt x="65126" y="98589"/>
                </a:lnTo>
                <a:cubicBezTo>
                  <a:pt x="67895" y="95426"/>
                  <a:pt x="69965" y="92251"/>
                  <a:pt x="72048" y="89064"/>
                </a:cubicBezTo>
                <a:cubicBezTo>
                  <a:pt x="76391" y="82409"/>
                  <a:pt x="80734" y="75729"/>
                  <a:pt x="91352" y="69049"/>
                </a:cubicBezTo>
                <a:cubicBezTo>
                  <a:pt x="98146" y="64782"/>
                  <a:pt x="98260" y="66636"/>
                  <a:pt x="92215" y="70434"/>
                </a:cubicBezTo>
                <a:cubicBezTo>
                  <a:pt x="81903" y="76922"/>
                  <a:pt x="77661" y="83450"/>
                  <a:pt x="73407" y="89940"/>
                </a:cubicBezTo>
                <a:cubicBezTo>
                  <a:pt x="71451" y="92963"/>
                  <a:pt x="69482" y="95998"/>
                  <a:pt x="66891" y="99033"/>
                </a:cubicBezTo>
                <a:cubicBezTo>
                  <a:pt x="69101" y="99516"/>
                  <a:pt x="71311" y="99871"/>
                  <a:pt x="73559" y="99960"/>
                </a:cubicBezTo>
                <a:cubicBezTo>
                  <a:pt x="76188" y="100074"/>
                  <a:pt x="78867" y="99808"/>
                  <a:pt x="81585" y="98982"/>
                </a:cubicBezTo>
                <a:cubicBezTo>
                  <a:pt x="86767" y="92480"/>
                  <a:pt x="91568" y="87082"/>
                  <a:pt x="96063" y="82625"/>
                </a:cubicBezTo>
                <a:cubicBezTo>
                  <a:pt x="100686" y="78027"/>
                  <a:pt x="104966" y="74460"/>
                  <a:pt x="108916" y="71780"/>
                </a:cubicBezTo>
                <a:cubicBezTo>
                  <a:pt x="111214" y="70205"/>
                  <a:pt x="112116" y="71577"/>
                  <a:pt x="109830" y="73126"/>
                </a:cubicBezTo>
                <a:cubicBezTo>
                  <a:pt x="105944" y="75779"/>
                  <a:pt x="101740" y="79297"/>
                  <a:pt x="97219" y="83793"/>
                </a:cubicBezTo>
                <a:cubicBezTo>
                  <a:pt x="92863" y="88111"/>
                  <a:pt x="88164" y="93356"/>
                  <a:pt x="83135" y="99668"/>
                </a:cubicBezTo>
                <a:cubicBezTo>
                  <a:pt x="85357" y="103008"/>
                  <a:pt x="86119" y="103427"/>
                  <a:pt x="87618" y="102449"/>
                </a:cubicBezTo>
                <a:cubicBezTo>
                  <a:pt x="88138" y="102094"/>
                  <a:pt x="88685" y="101675"/>
                  <a:pt x="89370" y="101141"/>
                </a:cubicBezTo>
                <a:cubicBezTo>
                  <a:pt x="93599" y="97890"/>
                  <a:pt x="96647" y="91934"/>
                  <a:pt x="100178" y="87819"/>
                </a:cubicBezTo>
                <a:cubicBezTo>
                  <a:pt x="103442" y="83996"/>
                  <a:pt x="106757" y="80491"/>
                  <a:pt x="110109" y="77303"/>
                </a:cubicBezTo>
                <a:cubicBezTo>
                  <a:pt x="112256" y="75246"/>
                  <a:pt x="113399" y="76402"/>
                  <a:pt x="111240" y="78472"/>
                </a:cubicBezTo>
                <a:cubicBezTo>
                  <a:pt x="107925" y="81634"/>
                  <a:pt x="104648" y="85114"/>
                  <a:pt x="101423" y="88873"/>
                </a:cubicBezTo>
                <a:cubicBezTo>
                  <a:pt x="98438" y="92366"/>
                  <a:pt x="95492" y="96099"/>
                  <a:pt x="92571" y="100074"/>
                </a:cubicBezTo>
                <a:cubicBezTo>
                  <a:pt x="95466" y="101408"/>
                  <a:pt x="98197" y="102564"/>
                  <a:pt x="100496" y="103186"/>
                </a:cubicBezTo>
                <a:cubicBezTo>
                  <a:pt x="102731" y="103783"/>
                  <a:pt x="104471" y="103884"/>
                  <a:pt x="105398" y="103084"/>
                </a:cubicBezTo>
                <a:cubicBezTo>
                  <a:pt x="108205" y="99274"/>
                  <a:pt x="110770" y="95769"/>
                  <a:pt x="113424" y="91807"/>
                </a:cubicBezTo>
                <a:cubicBezTo>
                  <a:pt x="114707" y="89902"/>
                  <a:pt x="116306" y="90435"/>
                  <a:pt x="114770" y="92721"/>
                </a:cubicBezTo>
                <a:lnTo>
                  <a:pt x="110389" y="99236"/>
                </a:lnTo>
                <a:cubicBezTo>
                  <a:pt x="112078" y="99681"/>
                  <a:pt x="113704" y="99859"/>
                  <a:pt x="115228" y="99833"/>
                </a:cubicBezTo>
                <a:cubicBezTo>
                  <a:pt x="117132" y="99795"/>
                  <a:pt x="118922" y="99465"/>
                  <a:pt x="120688" y="99033"/>
                </a:cubicBezTo>
                <a:cubicBezTo>
                  <a:pt x="121716" y="98766"/>
                  <a:pt x="122935" y="98766"/>
                  <a:pt x="124180" y="98766"/>
                </a:cubicBezTo>
                <a:cubicBezTo>
                  <a:pt x="125717" y="98766"/>
                  <a:pt x="127292" y="98766"/>
                  <a:pt x="128282" y="98284"/>
                </a:cubicBezTo>
                <a:cubicBezTo>
                  <a:pt x="129489" y="97687"/>
                  <a:pt x="130403" y="96595"/>
                  <a:pt x="131318" y="95515"/>
                </a:cubicBezTo>
                <a:cubicBezTo>
                  <a:pt x="132016" y="94702"/>
                  <a:pt x="132715" y="93877"/>
                  <a:pt x="133565" y="93217"/>
                </a:cubicBezTo>
                <a:lnTo>
                  <a:pt x="133680" y="93102"/>
                </a:lnTo>
                <a:cubicBezTo>
                  <a:pt x="132067" y="90029"/>
                  <a:pt x="130619" y="86854"/>
                  <a:pt x="129298" y="83603"/>
                </a:cubicBezTo>
                <a:cubicBezTo>
                  <a:pt x="128498" y="82231"/>
                  <a:pt x="127800" y="80516"/>
                  <a:pt x="126987" y="78358"/>
                </a:cubicBezTo>
                <a:lnTo>
                  <a:pt x="127266" y="78256"/>
                </a:lnTo>
                <a:lnTo>
                  <a:pt x="126339" y="75525"/>
                </a:lnTo>
                <a:lnTo>
                  <a:pt x="118681" y="86905"/>
                </a:lnTo>
                <a:cubicBezTo>
                  <a:pt x="116865" y="89622"/>
                  <a:pt x="115520" y="88695"/>
                  <a:pt x="117335" y="85990"/>
                </a:cubicBezTo>
                <a:lnTo>
                  <a:pt x="125717" y="73533"/>
                </a:lnTo>
                <a:cubicBezTo>
                  <a:pt x="125475" y="72796"/>
                  <a:pt x="125247" y="72047"/>
                  <a:pt x="125031" y="71310"/>
                </a:cubicBezTo>
                <a:cubicBezTo>
                  <a:pt x="124853" y="71221"/>
                  <a:pt x="124752" y="71043"/>
                  <a:pt x="124650" y="70853"/>
                </a:cubicBezTo>
                <a:cubicBezTo>
                  <a:pt x="124002" y="69761"/>
                  <a:pt x="123621" y="68338"/>
                  <a:pt x="123291" y="66865"/>
                </a:cubicBezTo>
                <a:cubicBezTo>
                  <a:pt x="122123" y="67132"/>
                  <a:pt x="120916" y="67487"/>
                  <a:pt x="119672" y="67932"/>
                </a:cubicBezTo>
                <a:cubicBezTo>
                  <a:pt x="117982" y="68554"/>
                  <a:pt x="116217" y="69329"/>
                  <a:pt x="114415" y="70319"/>
                </a:cubicBezTo>
                <a:cubicBezTo>
                  <a:pt x="112345" y="71450"/>
                  <a:pt x="111976" y="69786"/>
                  <a:pt x="113640" y="68897"/>
                </a:cubicBezTo>
                <a:cubicBezTo>
                  <a:pt x="115532" y="67856"/>
                  <a:pt x="117373" y="67030"/>
                  <a:pt x="119126" y="66395"/>
                </a:cubicBezTo>
                <a:cubicBezTo>
                  <a:pt x="120421" y="65925"/>
                  <a:pt x="121704" y="65557"/>
                  <a:pt x="122935" y="65277"/>
                </a:cubicBezTo>
                <a:cubicBezTo>
                  <a:pt x="122808" y="64706"/>
                  <a:pt x="122682" y="64135"/>
                  <a:pt x="122529" y="63639"/>
                </a:cubicBezTo>
                <a:cubicBezTo>
                  <a:pt x="121932" y="61582"/>
                  <a:pt x="123253" y="61074"/>
                  <a:pt x="123939" y="62725"/>
                </a:cubicBezTo>
                <a:close/>
              </a:path>
            </a:pathLst>
          </a:custGeom>
          <a:solidFill>
            <a:srgbClr val="24A8D4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Freeform 779"/>
          <p:cNvSpPr/>
          <p:nvPr/>
        </p:nvSpPr>
        <p:spPr>
          <a:xfrm rot="0" flipH="0" flipV="0">
            <a:off x="1613833" y="1603459"/>
            <a:ext cx="163779" cy="108863"/>
          </a:xfrm>
          <a:custGeom>
            <a:pathLst>
              <a:path w="163779" h="108863">
                <a:moveTo>
                  <a:pt x="115570" y="74548"/>
                </a:moveTo>
                <a:cubicBezTo>
                  <a:pt x="113945" y="75944"/>
                  <a:pt x="113069" y="74548"/>
                  <a:pt x="114516" y="73304"/>
                </a:cubicBezTo>
                <a:cubicBezTo>
                  <a:pt x="115558" y="72415"/>
                  <a:pt x="116585" y="71577"/>
                  <a:pt x="117538" y="70802"/>
                </a:cubicBezTo>
                <a:cubicBezTo>
                  <a:pt x="118554" y="70002"/>
                  <a:pt x="119557" y="69240"/>
                  <a:pt x="120586" y="68478"/>
                </a:cubicBezTo>
                <a:cubicBezTo>
                  <a:pt x="120929" y="68237"/>
                  <a:pt x="121259" y="67995"/>
                  <a:pt x="121729" y="68668"/>
                </a:cubicBezTo>
                <a:cubicBezTo>
                  <a:pt x="122224" y="69329"/>
                  <a:pt x="121894" y="69557"/>
                  <a:pt x="121551" y="69799"/>
                </a:cubicBezTo>
                <a:cubicBezTo>
                  <a:pt x="120561" y="70535"/>
                  <a:pt x="119557" y="71285"/>
                  <a:pt x="118567" y="72085"/>
                </a:cubicBezTo>
                <a:cubicBezTo>
                  <a:pt x="117525" y="72910"/>
                  <a:pt x="116535" y="73736"/>
                  <a:pt x="115570" y="74548"/>
                </a:cubicBezTo>
                <a:close/>
                <a:moveTo>
                  <a:pt x="101118" y="5842"/>
                </a:moveTo>
                <a:cubicBezTo>
                  <a:pt x="100699" y="5829"/>
                  <a:pt x="100292" y="5803"/>
                  <a:pt x="100330" y="4978"/>
                </a:cubicBezTo>
                <a:cubicBezTo>
                  <a:pt x="100356" y="4165"/>
                  <a:pt x="100775" y="4178"/>
                  <a:pt x="101181" y="4191"/>
                </a:cubicBezTo>
                <a:cubicBezTo>
                  <a:pt x="103010" y="4279"/>
                  <a:pt x="104598" y="4622"/>
                  <a:pt x="105969" y="5156"/>
                </a:cubicBezTo>
                <a:cubicBezTo>
                  <a:pt x="107366" y="5727"/>
                  <a:pt x="108547" y="6502"/>
                  <a:pt x="109551" y="7454"/>
                </a:cubicBezTo>
                <a:cubicBezTo>
                  <a:pt x="109856" y="7734"/>
                  <a:pt x="110135" y="8013"/>
                  <a:pt x="109589" y="8610"/>
                </a:cubicBezTo>
                <a:cubicBezTo>
                  <a:pt x="109030" y="9194"/>
                  <a:pt x="108738" y="8928"/>
                  <a:pt x="108446" y="8648"/>
                </a:cubicBezTo>
                <a:cubicBezTo>
                  <a:pt x="107582" y="7835"/>
                  <a:pt x="106579" y="7162"/>
                  <a:pt x="105385" y="6692"/>
                </a:cubicBezTo>
                <a:cubicBezTo>
                  <a:pt x="104166" y="6197"/>
                  <a:pt x="102769" y="5905"/>
                  <a:pt x="101118" y="5842"/>
                </a:cubicBezTo>
                <a:close/>
                <a:moveTo>
                  <a:pt x="104115" y="25158"/>
                </a:moveTo>
                <a:cubicBezTo>
                  <a:pt x="103721" y="25272"/>
                  <a:pt x="103328" y="25400"/>
                  <a:pt x="103086" y="24625"/>
                </a:cubicBezTo>
                <a:cubicBezTo>
                  <a:pt x="102845" y="23837"/>
                  <a:pt x="103226" y="23723"/>
                  <a:pt x="103633" y="23583"/>
                </a:cubicBezTo>
                <a:cubicBezTo>
                  <a:pt x="111164" y="21234"/>
                  <a:pt x="120561" y="25184"/>
                  <a:pt x="129692" y="29044"/>
                </a:cubicBezTo>
                <a:cubicBezTo>
                  <a:pt x="131648" y="29883"/>
                  <a:pt x="133578" y="30695"/>
                  <a:pt x="135572" y="31483"/>
                </a:cubicBezTo>
                <a:cubicBezTo>
                  <a:pt x="135940" y="31635"/>
                  <a:pt x="136334" y="31775"/>
                  <a:pt x="136017" y="32537"/>
                </a:cubicBezTo>
                <a:cubicBezTo>
                  <a:pt x="135724" y="33299"/>
                  <a:pt x="135356" y="33147"/>
                  <a:pt x="134975" y="32994"/>
                </a:cubicBezTo>
                <a:cubicBezTo>
                  <a:pt x="133083" y="32258"/>
                  <a:pt x="131089" y="31419"/>
                  <a:pt x="129057" y="30556"/>
                </a:cubicBezTo>
                <a:cubicBezTo>
                  <a:pt x="120192" y="26822"/>
                  <a:pt x="111087" y="22974"/>
                  <a:pt x="104115" y="25158"/>
                </a:cubicBezTo>
                <a:close/>
                <a:moveTo>
                  <a:pt x="74016" y="24472"/>
                </a:moveTo>
                <a:cubicBezTo>
                  <a:pt x="76861" y="24663"/>
                  <a:pt x="77763" y="26365"/>
                  <a:pt x="73902" y="26111"/>
                </a:cubicBezTo>
                <a:cubicBezTo>
                  <a:pt x="57557" y="24968"/>
                  <a:pt x="44781" y="33553"/>
                  <a:pt x="32385" y="41897"/>
                </a:cubicBezTo>
                <a:cubicBezTo>
                  <a:pt x="27458" y="45199"/>
                  <a:pt x="22581" y="48475"/>
                  <a:pt x="17577" y="51104"/>
                </a:cubicBezTo>
                <a:cubicBezTo>
                  <a:pt x="14288" y="52819"/>
                  <a:pt x="15507" y="50342"/>
                  <a:pt x="16815" y="49656"/>
                </a:cubicBezTo>
                <a:cubicBezTo>
                  <a:pt x="21768" y="47066"/>
                  <a:pt x="26607" y="43827"/>
                  <a:pt x="31471" y="40551"/>
                </a:cubicBezTo>
                <a:cubicBezTo>
                  <a:pt x="44108" y="32029"/>
                  <a:pt x="57112" y="23279"/>
                  <a:pt x="74016" y="24472"/>
                </a:cubicBezTo>
                <a:close/>
                <a:moveTo>
                  <a:pt x="163779" y="47193"/>
                </a:moveTo>
                <a:cubicBezTo>
                  <a:pt x="161340" y="42811"/>
                  <a:pt x="159791" y="36804"/>
                  <a:pt x="154609" y="30124"/>
                </a:cubicBezTo>
                <a:cubicBezTo>
                  <a:pt x="154279" y="29781"/>
                  <a:pt x="154038" y="29362"/>
                  <a:pt x="153885" y="28803"/>
                </a:cubicBezTo>
                <a:lnTo>
                  <a:pt x="153187" y="28333"/>
                </a:lnTo>
                <a:cubicBezTo>
                  <a:pt x="140716" y="19646"/>
                  <a:pt x="129425" y="12268"/>
                  <a:pt x="120307" y="7327"/>
                </a:cubicBezTo>
                <a:cubicBezTo>
                  <a:pt x="111329" y="2489"/>
                  <a:pt x="104547" y="0"/>
                  <a:pt x="101004" y="1041"/>
                </a:cubicBezTo>
                <a:lnTo>
                  <a:pt x="100877" y="1079"/>
                </a:lnTo>
                <a:lnTo>
                  <a:pt x="100788" y="1079"/>
                </a:lnTo>
                <a:lnTo>
                  <a:pt x="78702" y="1511"/>
                </a:lnTo>
                <a:cubicBezTo>
                  <a:pt x="73114" y="3213"/>
                  <a:pt x="66891" y="4470"/>
                  <a:pt x="60046" y="5270"/>
                </a:cubicBezTo>
                <a:cubicBezTo>
                  <a:pt x="53188" y="6083"/>
                  <a:pt x="45695" y="6426"/>
                  <a:pt x="37554" y="6324"/>
                </a:cubicBezTo>
                <a:cubicBezTo>
                  <a:pt x="32309" y="6845"/>
                  <a:pt x="27496" y="8166"/>
                  <a:pt x="23153" y="10287"/>
                </a:cubicBezTo>
                <a:cubicBezTo>
                  <a:pt x="18758" y="12407"/>
                  <a:pt x="14834" y="15341"/>
                  <a:pt x="11342" y="19075"/>
                </a:cubicBezTo>
                <a:lnTo>
                  <a:pt x="11329" y="19088"/>
                </a:lnTo>
                <a:cubicBezTo>
                  <a:pt x="8979" y="21437"/>
                  <a:pt x="7544" y="24002"/>
                  <a:pt x="7570" y="26860"/>
                </a:cubicBezTo>
                <a:cubicBezTo>
                  <a:pt x="7582" y="29654"/>
                  <a:pt x="8979" y="32816"/>
                  <a:pt x="12256" y="36448"/>
                </a:cubicBezTo>
                <a:cubicBezTo>
                  <a:pt x="16282" y="33058"/>
                  <a:pt x="20981" y="29895"/>
                  <a:pt x="26658" y="27114"/>
                </a:cubicBezTo>
                <a:cubicBezTo>
                  <a:pt x="32652" y="24168"/>
                  <a:pt x="39764" y="21640"/>
                  <a:pt x="48413" y="19646"/>
                </a:cubicBezTo>
                <a:cubicBezTo>
                  <a:pt x="52045" y="18821"/>
                  <a:pt x="53404" y="20180"/>
                  <a:pt x="48768" y="21247"/>
                </a:cubicBezTo>
                <a:cubicBezTo>
                  <a:pt x="40260" y="23190"/>
                  <a:pt x="33274" y="25692"/>
                  <a:pt x="27356" y="28587"/>
                </a:cubicBezTo>
                <a:cubicBezTo>
                  <a:pt x="21464" y="31483"/>
                  <a:pt x="16688" y="34772"/>
                  <a:pt x="12586" y="38303"/>
                </a:cubicBezTo>
                <a:cubicBezTo>
                  <a:pt x="9373" y="41071"/>
                  <a:pt x="6554" y="44894"/>
                  <a:pt x="4179" y="48564"/>
                </a:cubicBezTo>
                <a:cubicBezTo>
                  <a:pt x="2121" y="51714"/>
                  <a:pt x="851" y="54470"/>
                  <a:pt x="674" y="56743"/>
                </a:cubicBezTo>
                <a:lnTo>
                  <a:pt x="674" y="56870"/>
                </a:lnTo>
                <a:lnTo>
                  <a:pt x="610" y="57023"/>
                </a:lnTo>
                <a:cubicBezTo>
                  <a:pt x="0" y="58293"/>
                  <a:pt x="432" y="59474"/>
                  <a:pt x="1423" y="60591"/>
                </a:cubicBezTo>
                <a:cubicBezTo>
                  <a:pt x="2579" y="61874"/>
                  <a:pt x="4458" y="63119"/>
                  <a:pt x="6503" y="64325"/>
                </a:cubicBezTo>
                <a:cubicBezTo>
                  <a:pt x="7633" y="64782"/>
                  <a:pt x="8459" y="65532"/>
                  <a:pt x="9005" y="66560"/>
                </a:cubicBezTo>
                <a:cubicBezTo>
                  <a:pt x="10745" y="63576"/>
                  <a:pt x="13285" y="61264"/>
                  <a:pt x="16307" y="59372"/>
                </a:cubicBezTo>
                <a:cubicBezTo>
                  <a:pt x="19685" y="57238"/>
                  <a:pt x="23673" y="55625"/>
                  <a:pt x="27788" y="54152"/>
                </a:cubicBezTo>
                <a:cubicBezTo>
                  <a:pt x="29820" y="53416"/>
                  <a:pt x="31319" y="54635"/>
                  <a:pt x="28334" y="55702"/>
                </a:cubicBezTo>
                <a:cubicBezTo>
                  <a:pt x="24283" y="57137"/>
                  <a:pt x="20409" y="58699"/>
                  <a:pt x="17158" y="60756"/>
                </a:cubicBezTo>
                <a:cubicBezTo>
                  <a:pt x="14237" y="62598"/>
                  <a:pt x="9678" y="66027"/>
                  <a:pt x="9678" y="69888"/>
                </a:cubicBezTo>
                <a:lnTo>
                  <a:pt x="9678" y="70116"/>
                </a:lnTo>
                <a:lnTo>
                  <a:pt x="9564" y="70307"/>
                </a:lnTo>
                <a:cubicBezTo>
                  <a:pt x="7875" y="73164"/>
                  <a:pt x="6465" y="75983"/>
                  <a:pt x="6643" y="78472"/>
                </a:cubicBezTo>
                <a:cubicBezTo>
                  <a:pt x="6795" y="80720"/>
                  <a:pt x="8268" y="82828"/>
                  <a:pt x="12027" y="84644"/>
                </a:cubicBezTo>
                <a:lnTo>
                  <a:pt x="19038" y="77938"/>
                </a:lnTo>
                <a:cubicBezTo>
                  <a:pt x="20816" y="76224"/>
                  <a:pt x="21730" y="77138"/>
                  <a:pt x="19990" y="78815"/>
                </a:cubicBezTo>
                <a:cubicBezTo>
                  <a:pt x="17641" y="81240"/>
                  <a:pt x="14898" y="83603"/>
                  <a:pt x="13335" y="86232"/>
                </a:cubicBezTo>
                <a:cubicBezTo>
                  <a:pt x="13221" y="86435"/>
                  <a:pt x="13183" y="86625"/>
                  <a:pt x="13221" y="86854"/>
                </a:cubicBezTo>
                <a:cubicBezTo>
                  <a:pt x="13285" y="87286"/>
                  <a:pt x="13590" y="87794"/>
                  <a:pt x="14085" y="88314"/>
                </a:cubicBezTo>
                <a:cubicBezTo>
                  <a:pt x="14644" y="88898"/>
                  <a:pt x="15406" y="89495"/>
                  <a:pt x="16307" y="90029"/>
                </a:cubicBezTo>
                <a:cubicBezTo>
                  <a:pt x="18923" y="91591"/>
                  <a:pt x="22581" y="92721"/>
                  <a:pt x="25477" y="92378"/>
                </a:cubicBezTo>
                <a:cubicBezTo>
                  <a:pt x="34100" y="85228"/>
                  <a:pt x="42101" y="77418"/>
                  <a:pt x="50953" y="70319"/>
                </a:cubicBezTo>
                <a:cubicBezTo>
                  <a:pt x="57138" y="65366"/>
                  <a:pt x="63526" y="60591"/>
                  <a:pt x="70193" y="56057"/>
                </a:cubicBezTo>
                <a:cubicBezTo>
                  <a:pt x="73432" y="53860"/>
                  <a:pt x="74854" y="54851"/>
                  <a:pt x="71108" y="57416"/>
                </a:cubicBezTo>
                <a:cubicBezTo>
                  <a:pt x="64517" y="61899"/>
                  <a:pt x="58154" y="66636"/>
                  <a:pt x="51982" y="71602"/>
                </a:cubicBezTo>
                <a:cubicBezTo>
                  <a:pt x="45924" y="76453"/>
                  <a:pt x="40082" y="81469"/>
                  <a:pt x="34418" y="86651"/>
                </a:cubicBezTo>
                <a:cubicBezTo>
                  <a:pt x="39498" y="88479"/>
                  <a:pt x="43015" y="90715"/>
                  <a:pt x="45403" y="93229"/>
                </a:cubicBezTo>
                <a:lnTo>
                  <a:pt x="54636" y="83107"/>
                </a:lnTo>
                <a:cubicBezTo>
                  <a:pt x="54915" y="82802"/>
                  <a:pt x="55195" y="82498"/>
                  <a:pt x="55792" y="83057"/>
                </a:cubicBezTo>
                <a:cubicBezTo>
                  <a:pt x="56401" y="83603"/>
                  <a:pt x="56122" y="83920"/>
                  <a:pt x="55842" y="84212"/>
                </a:cubicBezTo>
                <a:lnTo>
                  <a:pt x="46470" y="94474"/>
                </a:lnTo>
                <a:cubicBezTo>
                  <a:pt x="46559" y="94601"/>
                  <a:pt x="46635" y="94690"/>
                  <a:pt x="46698" y="94804"/>
                </a:cubicBezTo>
                <a:cubicBezTo>
                  <a:pt x="49162" y="98182"/>
                  <a:pt x="49848" y="101967"/>
                  <a:pt x="49581" y="105955"/>
                </a:cubicBezTo>
                <a:cubicBezTo>
                  <a:pt x="49657" y="106894"/>
                  <a:pt x="49886" y="107606"/>
                  <a:pt x="50242" y="108063"/>
                </a:cubicBezTo>
                <a:cubicBezTo>
                  <a:pt x="50458" y="108355"/>
                  <a:pt x="50724" y="108545"/>
                  <a:pt x="51016" y="108685"/>
                </a:cubicBezTo>
                <a:cubicBezTo>
                  <a:pt x="51347" y="108812"/>
                  <a:pt x="51728" y="108863"/>
                  <a:pt x="52134" y="108825"/>
                </a:cubicBezTo>
                <a:cubicBezTo>
                  <a:pt x="53137" y="108774"/>
                  <a:pt x="54318" y="108266"/>
                  <a:pt x="55449" y="107402"/>
                </a:cubicBezTo>
                <a:cubicBezTo>
                  <a:pt x="56973" y="105942"/>
                  <a:pt x="58497" y="104532"/>
                  <a:pt x="60008" y="103135"/>
                </a:cubicBezTo>
                <a:cubicBezTo>
                  <a:pt x="61595" y="101687"/>
                  <a:pt x="63183" y="100227"/>
                  <a:pt x="64618" y="98868"/>
                </a:cubicBezTo>
                <a:lnTo>
                  <a:pt x="64948" y="98563"/>
                </a:lnTo>
                <a:lnTo>
                  <a:pt x="65126" y="98589"/>
                </a:lnTo>
                <a:cubicBezTo>
                  <a:pt x="67895" y="95426"/>
                  <a:pt x="69965" y="92251"/>
                  <a:pt x="72048" y="89064"/>
                </a:cubicBezTo>
                <a:cubicBezTo>
                  <a:pt x="76391" y="82409"/>
                  <a:pt x="80734" y="75729"/>
                  <a:pt x="91352" y="69049"/>
                </a:cubicBezTo>
                <a:cubicBezTo>
                  <a:pt x="98146" y="64782"/>
                  <a:pt x="98260" y="66636"/>
                  <a:pt x="92215" y="70434"/>
                </a:cubicBezTo>
                <a:cubicBezTo>
                  <a:pt x="81903" y="76922"/>
                  <a:pt x="77661" y="83450"/>
                  <a:pt x="73407" y="89940"/>
                </a:cubicBezTo>
                <a:cubicBezTo>
                  <a:pt x="71451" y="92963"/>
                  <a:pt x="69482" y="95998"/>
                  <a:pt x="66891" y="99033"/>
                </a:cubicBezTo>
                <a:cubicBezTo>
                  <a:pt x="69101" y="99516"/>
                  <a:pt x="71311" y="99871"/>
                  <a:pt x="73559" y="99960"/>
                </a:cubicBezTo>
                <a:cubicBezTo>
                  <a:pt x="76188" y="100074"/>
                  <a:pt x="78867" y="99808"/>
                  <a:pt x="81585" y="98982"/>
                </a:cubicBezTo>
                <a:cubicBezTo>
                  <a:pt x="86767" y="92480"/>
                  <a:pt x="91568" y="87082"/>
                  <a:pt x="96063" y="82625"/>
                </a:cubicBezTo>
                <a:cubicBezTo>
                  <a:pt x="100686" y="78027"/>
                  <a:pt x="104966" y="74460"/>
                  <a:pt x="108916" y="71780"/>
                </a:cubicBezTo>
                <a:cubicBezTo>
                  <a:pt x="111214" y="70205"/>
                  <a:pt x="112116" y="71577"/>
                  <a:pt x="109830" y="73126"/>
                </a:cubicBezTo>
                <a:cubicBezTo>
                  <a:pt x="105944" y="75779"/>
                  <a:pt x="101740" y="79297"/>
                  <a:pt x="97219" y="83793"/>
                </a:cubicBezTo>
                <a:cubicBezTo>
                  <a:pt x="92863" y="88111"/>
                  <a:pt x="88164" y="93356"/>
                  <a:pt x="83135" y="99668"/>
                </a:cubicBezTo>
                <a:cubicBezTo>
                  <a:pt x="85357" y="103008"/>
                  <a:pt x="86119" y="103427"/>
                  <a:pt x="87618" y="102449"/>
                </a:cubicBezTo>
                <a:cubicBezTo>
                  <a:pt x="88138" y="102094"/>
                  <a:pt x="88685" y="101675"/>
                  <a:pt x="89370" y="101141"/>
                </a:cubicBezTo>
                <a:cubicBezTo>
                  <a:pt x="93599" y="97890"/>
                  <a:pt x="96647" y="91934"/>
                  <a:pt x="100178" y="87819"/>
                </a:cubicBezTo>
                <a:cubicBezTo>
                  <a:pt x="103442" y="83996"/>
                  <a:pt x="106757" y="80491"/>
                  <a:pt x="110109" y="77303"/>
                </a:cubicBezTo>
                <a:cubicBezTo>
                  <a:pt x="112256" y="75246"/>
                  <a:pt x="113399" y="76402"/>
                  <a:pt x="111240" y="78472"/>
                </a:cubicBezTo>
                <a:cubicBezTo>
                  <a:pt x="107925" y="81634"/>
                  <a:pt x="104648" y="85114"/>
                  <a:pt x="101423" y="88873"/>
                </a:cubicBezTo>
                <a:cubicBezTo>
                  <a:pt x="98438" y="92366"/>
                  <a:pt x="95492" y="96099"/>
                  <a:pt x="92571" y="100074"/>
                </a:cubicBezTo>
                <a:cubicBezTo>
                  <a:pt x="95466" y="101408"/>
                  <a:pt x="98197" y="102564"/>
                  <a:pt x="100496" y="103186"/>
                </a:cubicBezTo>
                <a:cubicBezTo>
                  <a:pt x="102731" y="103783"/>
                  <a:pt x="104471" y="103884"/>
                  <a:pt x="105398" y="103084"/>
                </a:cubicBezTo>
                <a:cubicBezTo>
                  <a:pt x="108205" y="99274"/>
                  <a:pt x="110770" y="95769"/>
                  <a:pt x="113424" y="91807"/>
                </a:cubicBezTo>
                <a:cubicBezTo>
                  <a:pt x="114707" y="89902"/>
                  <a:pt x="116306" y="90435"/>
                  <a:pt x="114770" y="92721"/>
                </a:cubicBezTo>
                <a:lnTo>
                  <a:pt x="110389" y="99236"/>
                </a:lnTo>
                <a:cubicBezTo>
                  <a:pt x="112078" y="99681"/>
                  <a:pt x="113704" y="99859"/>
                  <a:pt x="115228" y="99833"/>
                </a:cubicBezTo>
                <a:cubicBezTo>
                  <a:pt x="117132" y="99795"/>
                  <a:pt x="118922" y="99465"/>
                  <a:pt x="120688" y="99033"/>
                </a:cubicBezTo>
                <a:cubicBezTo>
                  <a:pt x="121716" y="98766"/>
                  <a:pt x="122935" y="98766"/>
                  <a:pt x="124180" y="98766"/>
                </a:cubicBezTo>
                <a:cubicBezTo>
                  <a:pt x="125717" y="98766"/>
                  <a:pt x="127292" y="98766"/>
                  <a:pt x="128282" y="98284"/>
                </a:cubicBezTo>
                <a:cubicBezTo>
                  <a:pt x="129489" y="97687"/>
                  <a:pt x="130403" y="96595"/>
                  <a:pt x="131318" y="95515"/>
                </a:cubicBezTo>
                <a:cubicBezTo>
                  <a:pt x="132016" y="94702"/>
                  <a:pt x="132715" y="93877"/>
                  <a:pt x="133565" y="93217"/>
                </a:cubicBezTo>
                <a:lnTo>
                  <a:pt x="133680" y="93102"/>
                </a:lnTo>
                <a:cubicBezTo>
                  <a:pt x="132067" y="90029"/>
                  <a:pt x="130619" y="86854"/>
                  <a:pt x="129298" y="83603"/>
                </a:cubicBezTo>
                <a:cubicBezTo>
                  <a:pt x="128498" y="82231"/>
                  <a:pt x="127800" y="80516"/>
                  <a:pt x="126987" y="78358"/>
                </a:cubicBezTo>
                <a:lnTo>
                  <a:pt x="127266" y="78256"/>
                </a:lnTo>
                <a:lnTo>
                  <a:pt x="126339" y="75525"/>
                </a:lnTo>
                <a:lnTo>
                  <a:pt x="118681" y="86905"/>
                </a:lnTo>
                <a:cubicBezTo>
                  <a:pt x="116865" y="89622"/>
                  <a:pt x="115520" y="88695"/>
                  <a:pt x="117335" y="85990"/>
                </a:cubicBezTo>
                <a:lnTo>
                  <a:pt x="125717" y="73533"/>
                </a:lnTo>
                <a:cubicBezTo>
                  <a:pt x="125475" y="72796"/>
                  <a:pt x="125247" y="72047"/>
                  <a:pt x="125031" y="71310"/>
                </a:cubicBezTo>
                <a:cubicBezTo>
                  <a:pt x="124853" y="71221"/>
                  <a:pt x="124752" y="71043"/>
                  <a:pt x="124650" y="70853"/>
                </a:cubicBezTo>
                <a:cubicBezTo>
                  <a:pt x="124002" y="69761"/>
                  <a:pt x="123621" y="68338"/>
                  <a:pt x="123291" y="66865"/>
                </a:cubicBezTo>
                <a:cubicBezTo>
                  <a:pt x="122123" y="67132"/>
                  <a:pt x="120916" y="67487"/>
                  <a:pt x="119672" y="67932"/>
                </a:cubicBezTo>
                <a:cubicBezTo>
                  <a:pt x="117982" y="68554"/>
                  <a:pt x="116217" y="69329"/>
                  <a:pt x="114415" y="70319"/>
                </a:cubicBezTo>
                <a:cubicBezTo>
                  <a:pt x="112345" y="71450"/>
                  <a:pt x="111976" y="69786"/>
                  <a:pt x="113640" y="68897"/>
                </a:cubicBezTo>
                <a:cubicBezTo>
                  <a:pt x="115532" y="67856"/>
                  <a:pt x="117373" y="67030"/>
                  <a:pt x="119126" y="66395"/>
                </a:cubicBezTo>
                <a:cubicBezTo>
                  <a:pt x="120421" y="65925"/>
                  <a:pt x="121704" y="65557"/>
                  <a:pt x="122935" y="65277"/>
                </a:cubicBezTo>
                <a:cubicBezTo>
                  <a:pt x="122808" y="64706"/>
                  <a:pt x="122682" y="64135"/>
                  <a:pt x="122529" y="63639"/>
                </a:cubicBezTo>
                <a:cubicBezTo>
                  <a:pt x="121932" y="61582"/>
                  <a:pt x="123253" y="61074"/>
                  <a:pt x="123939" y="62725"/>
                </a:cubicBezTo>
                <a:lnTo>
                  <a:pt x="163779" y="47193"/>
                </a:ln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Freeform 780"/>
          <p:cNvSpPr/>
          <p:nvPr/>
        </p:nvSpPr>
        <p:spPr>
          <a:xfrm rot="0" flipH="0" flipV="0">
            <a:off x="1681920" y="1580197"/>
            <a:ext cx="98373" cy="93648"/>
          </a:xfrm>
          <a:custGeom>
            <a:pathLst>
              <a:path w="98373" h="93648">
                <a:moveTo>
                  <a:pt x="74917" y="89153"/>
                </a:moveTo>
                <a:cubicBezTo>
                  <a:pt x="74003" y="88976"/>
                  <a:pt x="73089" y="88798"/>
                  <a:pt x="72162" y="88620"/>
                </a:cubicBezTo>
                <a:cubicBezTo>
                  <a:pt x="67297" y="81800"/>
                  <a:pt x="52502" y="87388"/>
                  <a:pt x="39358" y="91223"/>
                </a:cubicBezTo>
                <a:cubicBezTo>
                  <a:pt x="29883" y="93648"/>
                  <a:pt x="18974" y="92556"/>
                  <a:pt x="8776" y="93013"/>
                </a:cubicBezTo>
                <a:cubicBezTo>
                  <a:pt x="6782" y="92200"/>
                  <a:pt x="5626" y="91489"/>
                  <a:pt x="5880" y="88874"/>
                </a:cubicBezTo>
                <a:cubicBezTo>
                  <a:pt x="4674" y="86499"/>
                  <a:pt x="4191" y="84099"/>
                  <a:pt x="2985" y="81711"/>
                </a:cubicBezTo>
                <a:cubicBezTo>
                  <a:pt x="0" y="58966"/>
                  <a:pt x="6896" y="47586"/>
                  <a:pt x="10020" y="36664"/>
                </a:cubicBezTo>
                <a:cubicBezTo>
                  <a:pt x="11557" y="32613"/>
                  <a:pt x="11506" y="27190"/>
                  <a:pt x="11545" y="21259"/>
                </a:cubicBezTo>
                <a:lnTo>
                  <a:pt x="11545" y="6350"/>
                </a:lnTo>
                <a:cubicBezTo>
                  <a:pt x="11621" y="3784"/>
                  <a:pt x="11227" y="2209"/>
                  <a:pt x="11976" y="1206"/>
                </a:cubicBezTo>
                <a:cubicBezTo>
                  <a:pt x="12599" y="381"/>
                  <a:pt x="14097" y="571"/>
                  <a:pt x="15888" y="571"/>
                </a:cubicBezTo>
                <a:cubicBezTo>
                  <a:pt x="16675" y="584"/>
                  <a:pt x="17348" y="0"/>
                  <a:pt x="18415" y="266"/>
                </a:cubicBezTo>
                <a:cubicBezTo>
                  <a:pt x="18149" y="1651"/>
                  <a:pt x="18796" y="3035"/>
                  <a:pt x="18517" y="4432"/>
                </a:cubicBezTo>
                <a:cubicBezTo>
                  <a:pt x="22581" y="3378"/>
                  <a:pt x="24625" y="2235"/>
                  <a:pt x="25311" y="825"/>
                </a:cubicBezTo>
                <a:cubicBezTo>
                  <a:pt x="28397" y="228"/>
                  <a:pt x="29604" y="1320"/>
                  <a:pt x="28931" y="4102"/>
                </a:cubicBezTo>
                <a:cubicBezTo>
                  <a:pt x="31306" y="3962"/>
                  <a:pt x="33719" y="8420"/>
                  <a:pt x="33300" y="10490"/>
                </a:cubicBezTo>
                <a:cubicBezTo>
                  <a:pt x="34011" y="7975"/>
                  <a:pt x="36729" y="14401"/>
                  <a:pt x="33604" y="16421"/>
                </a:cubicBezTo>
                <a:cubicBezTo>
                  <a:pt x="33757" y="21551"/>
                  <a:pt x="33173" y="22910"/>
                  <a:pt x="27483" y="21996"/>
                </a:cubicBezTo>
                <a:cubicBezTo>
                  <a:pt x="24892" y="21374"/>
                  <a:pt x="24778" y="23787"/>
                  <a:pt x="24486" y="26212"/>
                </a:cubicBezTo>
                <a:cubicBezTo>
                  <a:pt x="23749" y="28803"/>
                  <a:pt x="23851" y="32918"/>
                  <a:pt x="22555" y="33947"/>
                </a:cubicBezTo>
                <a:cubicBezTo>
                  <a:pt x="23635" y="34556"/>
                  <a:pt x="23317" y="35839"/>
                  <a:pt x="22835" y="36995"/>
                </a:cubicBezTo>
                <a:cubicBezTo>
                  <a:pt x="21273" y="43700"/>
                  <a:pt x="21196" y="50939"/>
                  <a:pt x="21514" y="58305"/>
                </a:cubicBezTo>
                <a:cubicBezTo>
                  <a:pt x="21666" y="61506"/>
                  <a:pt x="20765" y="64147"/>
                  <a:pt x="20638" y="67360"/>
                </a:cubicBezTo>
                <a:cubicBezTo>
                  <a:pt x="21501" y="68732"/>
                  <a:pt x="21146" y="70243"/>
                  <a:pt x="21730" y="71615"/>
                </a:cubicBezTo>
                <a:cubicBezTo>
                  <a:pt x="23254" y="75196"/>
                  <a:pt x="23038" y="73291"/>
                  <a:pt x="24956" y="70878"/>
                </a:cubicBezTo>
                <a:cubicBezTo>
                  <a:pt x="28562" y="66370"/>
                  <a:pt x="33808" y="64338"/>
                  <a:pt x="38659" y="61874"/>
                </a:cubicBezTo>
                <a:cubicBezTo>
                  <a:pt x="44590" y="58813"/>
                  <a:pt x="50915" y="57645"/>
                  <a:pt x="54813" y="60172"/>
                </a:cubicBezTo>
                <a:cubicBezTo>
                  <a:pt x="55626" y="60350"/>
                  <a:pt x="57493" y="60642"/>
                  <a:pt x="58242" y="60236"/>
                </a:cubicBezTo>
                <a:cubicBezTo>
                  <a:pt x="70701" y="53682"/>
                  <a:pt x="82816" y="51549"/>
                  <a:pt x="95262" y="68910"/>
                </a:cubicBezTo>
                <a:lnTo>
                  <a:pt x="98373" y="86334"/>
                </a:lnTo>
                <a:lnTo>
                  <a:pt x="80682" y="87287"/>
                </a:lnTo>
                <a:close/>
              </a:path>
            </a:pathLst>
          </a:custGeom>
          <a:solidFill>
            <a:srgbClr val="2A2C2E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Freeform 781"/>
          <p:cNvSpPr/>
          <p:nvPr/>
        </p:nvSpPr>
        <p:spPr>
          <a:xfrm rot="0" flipH="0" flipV="0">
            <a:off x="1681920" y="1580197"/>
            <a:ext cx="98373" cy="93648"/>
          </a:xfrm>
          <a:custGeom>
            <a:pathLst>
              <a:path w="98373" h="93648">
                <a:moveTo>
                  <a:pt x="74917" y="89153"/>
                </a:moveTo>
                <a:cubicBezTo>
                  <a:pt x="74003" y="88976"/>
                  <a:pt x="73089" y="88798"/>
                  <a:pt x="72162" y="88620"/>
                </a:cubicBezTo>
                <a:cubicBezTo>
                  <a:pt x="67297" y="81800"/>
                  <a:pt x="52502" y="87388"/>
                  <a:pt x="39358" y="91223"/>
                </a:cubicBezTo>
                <a:cubicBezTo>
                  <a:pt x="29883" y="93648"/>
                  <a:pt x="18974" y="92556"/>
                  <a:pt x="8776" y="93013"/>
                </a:cubicBezTo>
                <a:cubicBezTo>
                  <a:pt x="6782" y="92200"/>
                  <a:pt x="5626" y="91489"/>
                  <a:pt x="5880" y="88874"/>
                </a:cubicBezTo>
                <a:cubicBezTo>
                  <a:pt x="4674" y="86499"/>
                  <a:pt x="4191" y="84099"/>
                  <a:pt x="2985" y="81711"/>
                </a:cubicBezTo>
                <a:cubicBezTo>
                  <a:pt x="0" y="58966"/>
                  <a:pt x="6896" y="47586"/>
                  <a:pt x="10020" y="36664"/>
                </a:cubicBezTo>
                <a:cubicBezTo>
                  <a:pt x="11557" y="32600"/>
                  <a:pt x="11506" y="27203"/>
                  <a:pt x="11545" y="21259"/>
                </a:cubicBezTo>
                <a:lnTo>
                  <a:pt x="11545" y="6337"/>
                </a:lnTo>
                <a:cubicBezTo>
                  <a:pt x="11621" y="3784"/>
                  <a:pt x="11227" y="2209"/>
                  <a:pt x="11976" y="1219"/>
                </a:cubicBezTo>
                <a:cubicBezTo>
                  <a:pt x="12599" y="381"/>
                  <a:pt x="14097" y="571"/>
                  <a:pt x="15888" y="571"/>
                </a:cubicBezTo>
                <a:cubicBezTo>
                  <a:pt x="16675" y="596"/>
                  <a:pt x="17348" y="0"/>
                  <a:pt x="18415" y="266"/>
                </a:cubicBezTo>
                <a:cubicBezTo>
                  <a:pt x="18149" y="1651"/>
                  <a:pt x="18796" y="3035"/>
                  <a:pt x="18517" y="4432"/>
                </a:cubicBezTo>
                <a:cubicBezTo>
                  <a:pt x="22581" y="3378"/>
                  <a:pt x="24625" y="2235"/>
                  <a:pt x="25311" y="812"/>
                </a:cubicBezTo>
                <a:cubicBezTo>
                  <a:pt x="28397" y="241"/>
                  <a:pt x="29604" y="1320"/>
                  <a:pt x="28931" y="4102"/>
                </a:cubicBezTo>
                <a:cubicBezTo>
                  <a:pt x="31306" y="3949"/>
                  <a:pt x="33719" y="8420"/>
                  <a:pt x="33300" y="10490"/>
                </a:cubicBezTo>
                <a:cubicBezTo>
                  <a:pt x="34011" y="7975"/>
                  <a:pt x="36729" y="14401"/>
                  <a:pt x="33604" y="16421"/>
                </a:cubicBezTo>
                <a:cubicBezTo>
                  <a:pt x="33757" y="21551"/>
                  <a:pt x="33173" y="22910"/>
                  <a:pt x="27483" y="21996"/>
                </a:cubicBezTo>
                <a:cubicBezTo>
                  <a:pt x="24892" y="21374"/>
                  <a:pt x="24778" y="23787"/>
                  <a:pt x="24486" y="26212"/>
                </a:cubicBezTo>
                <a:cubicBezTo>
                  <a:pt x="23749" y="28790"/>
                  <a:pt x="23851" y="32918"/>
                  <a:pt x="22555" y="33947"/>
                </a:cubicBezTo>
                <a:cubicBezTo>
                  <a:pt x="23635" y="34543"/>
                  <a:pt x="23317" y="35839"/>
                  <a:pt x="22835" y="36995"/>
                </a:cubicBezTo>
                <a:cubicBezTo>
                  <a:pt x="21273" y="43713"/>
                  <a:pt x="21196" y="50939"/>
                  <a:pt x="21514" y="58305"/>
                </a:cubicBezTo>
                <a:cubicBezTo>
                  <a:pt x="21666" y="61506"/>
                  <a:pt x="20765" y="64147"/>
                  <a:pt x="20638" y="67360"/>
                </a:cubicBezTo>
                <a:cubicBezTo>
                  <a:pt x="21501" y="68732"/>
                  <a:pt x="21146" y="70243"/>
                  <a:pt x="21730" y="71615"/>
                </a:cubicBezTo>
                <a:cubicBezTo>
                  <a:pt x="23254" y="75196"/>
                  <a:pt x="23038" y="73291"/>
                  <a:pt x="24956" y="70878"/>
                </a:cubicBezTo>
                <a:cubicBezTo>
                  <a:pt x="28562" y="66370"/>
                  <a:pt x="33808" y="64338"/>
                  <a:pt x="38659" y="61874"/>
                </a:cubicBezTo>
                <a:cubicBezTo>
                  <a:pt x="44590" y="58813"/>
                  <a:pt x="50915" y="57645"/>
                  <a:pt x="54813" y="60172"/>
                </a:cubicBezTo>
                <a:cubicBezTo>
                  <a:pt x="55626" y="60350"/>
                  <a:pt x="57493" y="60642"/>
                  <a:pt x="58242" y="60236"/>
                </a:cubicBezTo>
                <a:cubicBezTo>
                  <a:pt x="70701" y="53682"/>
                  <a:pt x="82816" y="51549"/>
                  <a:pt x="95262" y="68910"/>
                </a:cubicBezTo>
                <a:lnTo>
                  <a:pt x="98373" y="86334"/>
                </a:lnTo>
                <a:lnTo>
                  <a:pt x="80682" y="87287"/>
                </a:lnTo>
                <a:lnTo>
                  <a:pt x="74917" y="89153"/>
                </a:ln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Freeform 782"/>
          <p:cNvSpPr/>
          <p:nvPr/>
        </p:nvSpPr>
        <p:spPr>
          <a:xfrm rot="0" flipH="0" flipV="0">
            <a:off x="1720578" y="1632677"/>
            <a:ext cx="59905" cy="36867"/>
          </a:xfrm>
          <a:custGeom>
            <a:pathLst>
              <a:path w="59905" h="36867">
                <a:moveTo>
                  <a:pt x="55105" y="27546"/>
                </a:moveTo>
                <a:cubicBezTo>
                  <a:pt x="55574" y="28574"/>
                  <a:pt x="55371" y="30835"/>
                  <a:pt x="55371" y="32054"/>
                </a:cubicBezTo>
                <a:cubicBezTo>
                  <a:pt x="55371" y="32257"/>
                  <a:pt x="55282" y="32905"/>
                  <a:pt x="55282" y="32905"/>
                </a:cubicBezTo>
                <a:lnTo>
                  <a:pt x="55282" y="33184"/>
                </a:lnTo>
                <a:cubicBezTo>
                  <a:pt x="55282" y="33946"/>
                  <a:pt x="55574" y="32727"/>
                  <a:pt x="55574" y="32727"/>
                </a:cubicBezTo>
                <a:cubicBezTo>
                  <a:pt x="55854" y="31775"/>
                  <a:pt x="56133" y="31495"/>
                  <a:pt x="56133" y="30454"/>
                </a:cubicBezTo>
                <a:cubicBezTo>
                  <a:pt x="56133" y="29717"/>
                  <a:pt x="56133" y="28574"/>
                  <a:pt x="55676" y="28092"/>
                </a:cubicBezTo>
                <a:cubicBezTo>
                  <a:pt x="55485" y="27914"/>
                  <a:pt x="55676" y="27634"/>
                  <a:pt x="55105" y="27546"/>
                </a:cubicBezTo>
                <a:moveTo>
                  <a:pt x="36259" y="36677"/>
                </a:moveTo>
                <a:cubicBezTo>
                  <a:pt x="35344" y="36499"/>
                  <a:pt x="34443" y="36308"/>
                  <a:pt x="33503" y="36131"/>
                </a:cubicBezTo>
                <a:cubicBezTo>
                  <a:pt x="29401" y="30403"/>
                  <a:pt x="18212" y="33464"/>
                  <a:pt x="6947" y="36867"/>
                </a:cubicBezTo>
                <a:lnTo>
                  <a:pt x="0" y="9386"/>
                </a:lnTo>
                <a:cubicBezTo>
                  <a:pt x="5944" y="6338"/>
                  <a:pt x="12256" y="5639"/>
                  <a:pt x="16155" y="8166"/>
                </a:cubicBezTo>
                <a:cubicBezTo>
                  <a:pt x="17894" y="8725"/>
                  <a:pt x="19774" y="8306"/>
                  <a:pt x="21514" y="7379"/>
                </a:cubicBezTo>
                <a:cubicBezTo>
                  <a:pt x="36055" y="0"/>
                  <a:pt x="46939" y="2845"/>
                  <a:pt x="56082" y="17323"/>
                </a:cubicBezTo>
                <a:lnTo>
                  <a:pt x="59905" y="34632"/>
                </a:lnTo>
                <a:lnTo>
                  <a:pt x="47651" y="35508"/>
                </a:lnTo>
                <a:cubicBezTo>
                  <a:pt x="47168" y="30441"/>
                  <a:pt x="46609" y="24753"/>
                  <a:pt x="43930" y="21285"/>
                </a:cubicBezTo>
                <a:cubicBezTo>
                  <a:pt x="45758" y="26772"/>
                  <a:pt x="46596" y="31571"/>
                  <a:pt x="44933" y="3605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Freeform 783"/>
          <p:cNvSpPr/>
          <p:nvPr/>
        </p:nvSpPr>
        <p:spPr>
          <a:xfrm rot="0" flipH="0" flipV="0">
            <a:off x="1720578" y="1632677"/>
            <a:ext cx="59905" cy="36867"/>
          </a:xfrm>
          <a:custGeom>
            <a:pathLst>
              <a:path w="59905" h="36867">
                <a:moveTo>
                  <a:pt x="55105" y="27546"/>
                </a:moveTo>
                <a:cubicBezTo>
                  <a:pt x="55574" y="28574"/>
                  <a:pt x="55371" y="30835"/>
                  <a:pt x="55371" y="32054"/>
                </a:cubicBezTo>
                <a:cubicBezTo>
                  <a:pt x="55371" y="32257"/>
                  <a:pt x="55282" y="32905"/>
                  <a:pt x="55282" y="32905"/>
                </a:cubicBezTo>
                <a:lnTo>
                  <a:pt x="55282" y="33184"/>
                </a:lnTo>
                <a:cubicBezTo>
                  <a:pt x="55282" y="33946"/>
                  <a:pt x="55574" y="32727"/>
                  <a:pt x="55574" y="32727"/>
                </a:cubicBezTo>
                <a:cubicBezTo>
                  <a:pt x="55854" y="31775"/>
                  <a:pt x="56133" y="31495"/>
                  <a:pt x="56133" y="30454"/>
                </a:cubicBezTo>
                <a:cubicBezTo>
                  <a:pt x="56133" y="29717"/>
                  <a:pt x="56133" y="28574"/>
                  <a:pt x="55676" y="28092"/>
                </a:cubicBezTo>
                <a:cubicBezTo>
                  <a:pt x="55485" y="27914"/>
                  <a:pt x="55676" y="27634"/>
                  <a:pt x="55105" y="27546"/>
                </a:cubicBezTo>
                <a:close/>
                <a:moveTo>
                  <a:pt x="36259" y="36677"/>
                </a:moveTo>
                <a:cubicBezTo>
                  <a:pt x="35344" y="36499"/>
                  <a:pt x="34443" y="36308"/>
                  <a:pt x="33503" y="36131"/>
                </a:cubicBezTo>
                <a:cubicBezTo>
                  <a:pt x="29401" y="30403"/>
                  <a:pt x="18212" y="33464"/>
                  <a:pt x="6947" y="36867"/>
                </a:cubicBezTo>
                <a:lnTo>
                  <a:pt x="0" y="9386"/>
                </a:lnTo>
                <a:cubicBezTo>
                  <a:pt x="5944" y="6338"/>
                  <a:pt x="12256" y="5639"/>
                  <a:pt x="16155" y="8166"/>
                </a:cubicBezTo>
                <a:cubicBezTo>
                  <a:pt x="17894" y="8725"/>
                  <a:pt x="19774" y="8306"/>
                  <a:pt x="21514" y="7379"/>
                </a:cubicBezTo>
                <a:cubicBezTo>
                  <a:pt x="36055" y="0"/>
                  <a:pt x="46939" y="2845"/>
                  <a:pt x="56082" y="17323"/>
                </a:cubicBezTo>
                <a:lnTo>
                  <a:pt x="59905" y="34632"/>
                </a:lnTo>
                <a:lnTo>
                  <a:pt x="47651" y="35508"/>
                </a:lnTo>
                <a:cubicBezTo>
                  <a:pt x="47168" y="30441"/>
                  <a:pt x="46609" y="24753"/>
                  <a:pt x="43930" y="21285"/>
                </a:cubicBezTo>
                <a:cubicBezTo>
                  <a:pt x="45758" y="26772"/>
                  <a:pt x="46596" y="31571"/>
                  <a:pt x="44933" y="36055"/>
                </a:cubicBezTo>
                <a:lnTo>
                  <a:pt x="36259" y="36677"/>
                </a:ln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Freeform 784"/>
          <p:cNvSpPr/>
          <p:nvPr/>
        </p:nvSpPr>
        <p:spPr>
          <a:xfrm rot="0" flipH="0" flipV="0">
            <a:off x="1681915" y="1580436"/>
            <a:ext cx="39852" cy="93167"/>
          </a:xfrm>
          <a:custGeom>
            <a:pathLst>
              <a:path w="39852" h="93167">
                <a:moveTo>
                  <a:pt x="33604" y="64135"/>
                </a:moveTo>
                <a:cubicBezTo>
                  <a:pt x="30404" y="65785"/>
                  <a:pt x="27331" y="67678"/>
                  <a:pt x="24956" y="70637"/>
                </a:cubicBezTo>
                <a:cubicBezTo>
                  <a:pt x="23038" y="73050"/>
                  <a:pt x="23254" y="74968"/>
                  <a:pt x="21730" y="71373"/>
                </a:cubicBezTo>
                <a:cubicBezTo>
                  <a:pt x="21146" y="70002"/>
                  <a:pt x="21501" y="68491"/>
                  <a:pt x="20638" y="67119"/>
                </a:cubicBezTo>
                <a:cubicBezTo>
                  <a:pt x="20778" y="63907"/>
                  <a:pt x="21667" y="61265"/>
                  <a:pt x="21527" y="58078"/>
                </a:cubicBezTo>
                <a:cubicBezTo>
                  <a:pt x="21197" y="50699"/>
                  <a:pt x="21285" y="43473"/>
                  <a:pt x="22848" y="36754"/>
                </a:cubicBezTo>
                <a:cubicBezTo>
                  <a:pt x="23317" y="35586"/>
                  <a:pt x="23648" y="34303"/>
                  <a:pt x="22568" y="33706"/>
                </a:cubicBezTo>
                <a:cubicBezTo>
                  <a:pt x="23851" y="32678"/>
                  <a:pt x="23533" y="28550"/>
                  <a:pt x="24257" y="25985"/>
                </a:cubicBezTo>
                <a:cubicBezTo>
                  <a:pt x="24562" y="23546"/>
                  <a:pt x="24524" y="20473"/>
                  <a:pt x="27102" y="21108"/>
                </a:cubicBezTo>
                <a:cubicBezTo>
                  <a:pt x="32550" y="21857"/>
                  <a:pt x="33389" y="21082"/>
                  <a:pt x="33604" y="16180"/>
                </a:cubicBezTo>
                <a:cubicBezTo>
                  <a:pt x="32131" y="16523"/>
                  <a:pt x="28626" y="16930"/>
                  <a:pt x="27178" y="16930"/>
                </a:cubicBezTo>
                <a:cubicBezTo>
                  <a:pt x="29858" y="16447"/>
                  <a:pt x="32284" y="16510"/>
                  <a:pt x="33730" y="15202"/>
                </a:cubicBezTo>
                <a:cubicBezTo>
                  <a:pt x="34099" y="15101"/>
                  <a:pt x="34569" y="14339"/>
                  <a:pt x="34937" y="14237"/>
                </a:cubicBezTo>
                <a:cubicBezTo>
                  <a:pt x="35585" y="11672"/>
                  <a:pt x="33870" y="8306"/>
                  <a:pt x="33312" y="10249"/>
                </a:cubicBezTo>
                <a:cubicBezTo>
                  <a:pt x="33351" y="10021"/>
                  <a:pt x="33401" y="9779"/>
                  <a:pt x="33427" y="9551"/>
                </a:cubicBezTo>
                <a:cubicBezTo>
                  <a:pt x="31890" y="10694"/>
                  <a:pt x="29629" y="11723"/>
                  <a:pt x="27356" y="12078"/>
                </a:cubicBezTo>
                <a:cubicBezTo>
                  <a:pt x="29477" y="10986"/>
                  <a:pt x="30899" y="10491"/>
                  <a:pt x="32360" y="9259"/>
                </a:cubicBezTo>
                <a:cubicBezTo>
                  <a:pt x="33592" y="8167"/>
                  <a:pt x="30811" y="4725"/>
                  <a:pt x="29541" y="4611"/>
                </a:cubicBezTo>
                <a:cubicBezTo>
                  <a:pt x="27585" y="6693"/>
                  <a:pt x="26086" y="6820"/>
                  <a:pt x="23292" y="7875"/>
                </a:cubicBezTo>
                <a:cubicBezTo>
                  <a:pt x="25235" y="6224"/>
                  <a:pt x="27991" y="6160"/>
                  <a:pt x="29045" y="4166"/>
                </a:cubicBezTo>
                <a:cubicBezTo>
                  <a:pt x="29286" y="1994"/>
                  <a:pt x="27877" y="191"/>
                  <a:pt x="25121" y="724"/>
                </a:cubicBezTo>
                <a:cubicBezTo>
                  <a:pt x="24537" y="1956"/>
                  <a:pt x="23317" y="3074"/>
                  <a:pt x="20231" y="4001"/>
                </a:cubicBezTo>
                <a:cubicBezTo>
                  <a:pt x="20308" y="4077"/>
                  <a:pt x="20371" y="4153"/>
                  <a:pt x="20422" y="4217"/>
                </a:cubicBezTo>
                <a:cubicBezTo>
                  <a:pt x="18047" y="5411"/>
                  <a:pt x="16155" y="5919"/>
                  <a:pt x="12789" y="6681"/>
                </a:cubicBezTo>
                <a:cubicBezTo>
                  <a:pt x="12967" y="6465"/>
                  <a:pt x="12942" y="5728"/>
                  <a:pt x="13361" y="5601"/>
                </a:cubicBezTo>
                <a:cubicBezTo>
                  <a:pt x="13945" y="5436"/>
                  <a:pt x="14935" y="5322"/>
                  <a:pt x="15444" y="5017"/>
                </a:cubicBezTo>
                <a:cubicBezTo>
                  <a:pt x="15964" y="4700"/>
                  <a:pt x="16002" y="4179"/>
                  <a:pt x="16675" y="3658"/>
                </a:cubicBezTo>
                <a:cubicBezTo>
                  <a:pt x="17056" y="3391"/>
                  <a:pt x="17958" y="3468"/>
                  <a:pt x="18364" y="3023"/>
                </a:cubicBezTo>
                <a:cubicBezTo>
                  <a:pt x="18276" y="2033"/>
                  <a:pt x="17996" y="1271"/>
                  <a:pt x="18199" y="280"/>
                </a:cubicBezTo>
                <a:cubicBezTo>
                  <a:pt x="17120" y="0"/>
                  <a:pt x="16447" y="585"/>
                  <a:pt x="15659" y="585"/>
                </a:cubicBezTo>
                <a:cubicBezTo>
                  <a:pt x="13881" y="585"/>
                  <a:pt x="12840" y="369"/>
                  <a:pt x="12218" y="1194"/>
                </a:cubicBezTo>
                <a:cubicBezTo>
                  <a:pt x="11481" y="2198"/>
                  <a:pt x="11875" y="3544"/>
                  <a:pt x="11773" y="6109"/>
                </a:cubicBezTo>
                <a:cubicBezTo>
                  <a:pt x="11773" y="11075"/>
                  <a:pt x="11545" y="16053"/>
                  <a:pt x="11545" y="21019"/>
                </a:cubicBezTo>
                <a:cubicBezTo>
                  <a:pt x="11519" y="26963"/>
                  <a:pt x="11557" y="32373"/>
                  <a:pt x="10033" y="36424"/>
                </a:cubicBezTo>
                <a:cubicBezTo>
                  <a:pt x="6896" y="47346"/>
                  <a:pt x="0" y="58725"/>
                  <a:pt x="2985" y="81457"/>
                </a:cubicBezTo>
                <a:cubicBezTo>
                  <a:pt x="4204" y="83858"/>
                  <a:pt x="4687" y="86258"/>
                  <a:pt x="5893" y="88633"/>
                </a:cubicBezTo>
                <a:cubicBezTo>
                  <a:pt x="5626" y="91249"/>
                  <a:pt x="6795" y="91960"/>
                  <a:pt x="8776" y="92773"/>
                </a:cubicBezTo>
                <a:cubicBezTo>
                  <a:pt x="18987" y="92316"/>
                  <a:pt x="30341" y="93167"/>
                  <a:pt x="39852" y="9075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Freeform 785"/>
          <p:cNvSpPr/>
          <p:nvPr/>
        </p:nvSpPr>
        <p:spPr>
          <a:xfrm rot="0" flipH="0" flipV="0">
            <a:off x="1681915" y="1580436"/>
            <a:ext cx="39852" cy="93167"/>
          </a:xfrm>
          <a:custGeom>
            <a:pathLst>
              <a:path w="39852" h="93167">
                <a:moveTo>
                  <a:pt x="33604" y="64135"/>
                </a:moveTo>
                <a:cubicBezTo>
                  <a:pt x="30404" y="65785"/>
                  <a:pt x="27331" y="67678"/>
                  <a:pt x="24956" y="70637"/>
                </a:cubicBezTo>
                <a:cubicBezTo>
                  <a:pt x="23038" y="73050"/>
                  <a:pt x="23254" y="74968"/>
                  <a:pt x="21730" y="71373"/>
                </a:cubicBezTo>
                <a:cubicBezTo>
                  <a:pt x="21146" y="70002"/>
                  <a:pt x="21501" y="68491"/>
                  <a:pt x="20638" y="67119"/>
                </a:cubicBezTo>
                <a:cubicBezTo>
                  <a:pt x="20778" y="63907"/>
                  <a:pt x="21667" y="61265"/>
                  <a:pt x="21527" y="58078"/>
                </a:cubicBezTo>
                <a:cubicBezTo>
                  <a:pt x="21197" y="50712"/>
                  <a:pt x="21285" y="43473"/>
                  <a:pt x="22848" y="36754"/>
                </a:cubicBezTo>
                <a:cubicBezTo>
                  <a:pt x="23317" y="35599"/>
                  <a:pt x="23648" y="34303"/>
                  <a:pt x="22568" y="33706"/>
                </a:cubicBezTo>
                <a:cubicBezTo>
                  <a:pt x="23851" y="32678"/>
                  <a:pt x="23533" y="28550"/>
                  <a:pt x="24257" y="25972"/>
                </a:cubicBezTo>
                <a:cubicBezTo>
                  <a:pt x="24562" y="23546"/>
                  <a:pt x="24524" y="20473"/>
                  <a:pt x="27102" y="21108"/>
                </a:cubicBezTo>
                <a:cubicBezTo>
                  <a:pt x="32550" y="21857"/>
                  <a:pt x="33389" y="21082"/>
                  <a:pt x="33604" y="16180"/>
                </a:cubicBezTo>
                <a:cubicBezTo>
                  <a:pt x="32131" y="16523"/>
                  <a:pt x="28626" y="16930"/>
                  <a:pt x="27178" y="16930"/>
                </a:cubicBezTo>
                <a:cubicBezTo>
                  <a:pt x="29858" y="16447"/>
                  <a:pt x="32284" y="16510"/>
                  <a:pt x="33730" y="15202"/>
                </a:cubicBezTo>
                <a:cubicBezTo>
                  <a:pt x="34099" y="15114"/>
                  <a:pt x="34569" y="14339"/>
                  <a:pt x="34937" y="14237"/>
                </a:cubicBezTo>
                <a:cubicBezTo>
                  <a:pt x="35585" y="11672"/>
                  <a:pt x="33870" y="8306"/>
                  <a:pt x="33312" y="10249"/>
                </a:cubicBezTo>
                <a:cubicBezTo>
                  <a:pt x="33351" y="10021"/>
                  <a:pt x="33401" y="9779"/>
                  <a:pt x="33427" y="9551"/>
                </a:cubicBezTo>
                <a:cubicBezTo>
                  <a:pt x="31890" y="10694"/>
                  <a:pt x="29629" y="11723"/>
                  <a:pt x="27356" y="12066"/>
                </a:cubicBezTo>
                <a:cubicBezTo>
                  <a:pt x="29477" y="10986"/>
                  <a:pt x="30899" y="10491"/>
                  <a:pt x="32360" y="9259"/>
                </a:cubicBezTo>
                <a:cubicBezTo>
                  <a:pt x="33592" y="8167"/>
                  <a:pt x="30811" y="4725"/>
                  <a:pt x="29541" y="4611"/>
                </a:cubicBezTo>
                <a:cubicBezTo>
                  <a:pt x="27585" y="6693"/>
                  <a:pt x="26086" y="6820"/>
                  <a:pt x="23292" y="7875"/>
                </a:cubicBezTo>
                <a:cubicBezTo>
                  <a:pt x="25235" y="6224"/>
                  <a:pt x="27991" y="6160"/>
                  <a:pt x="29045" y="4166"/>
                </a:cubicBezTo>
                <a:cubicBezTo>
                  <a:pt x="29286" y="1994"/>
                  <a:pt x="27877" y="191"/>
                  <a:pt x="25121" y="724"/>
                </a:cubicBezTo>
                <a:cubicBezTo>
                  <a:pt x="24537" y="1956"/>
                  <a:pt x="23317" y="3074"/>
                  <a:pt x="20231" y="4001"/>
                </a:cubicBezTo>
                <a:cubicBezTo>
                  <a:pt x="20308" y="4077"/>
                  <a:pt x="20371" y="4153"/>
                  <a:pt x="20422" y="4217"/>
                </a:cubicBezTo>
                <a:cubicBezTo>
                  <a:pt x="18047" y="5411"/>
                  <a:pt x="16155" y="5919"/>
                  <a:pt x="12789" y="6681"/>
                </a:cubicBezTo>
                <a:cubicBezTo>
                  <a:pt x="12967" y="6465"/>
                  <a:pt x="12942" y="5728"/>
                  <a:pt x="13361" y="5601"/>
                </a:cubicBezTo>
                <a:cubicBezTo>
                  <a:pt x="13945" y="5436"/>
                  <a:pt x="14935" y="5334"/>
                  <a:pt x="15444" y="5017"/>
                </a:cubicBezTo>
                <a:cubicBezTo>
                  <a:pt x="15964" y="4700"/>
                  <a:pt x="16002" y="4179"/>
                  <a:pt x="16675" y="3658"/>
                </a:cubicBezTo>
                <a:cubicBezTo>
                  <a:pt x="17056" y="3379"/>
                  <a:pt x="17958" y="3468"/>
                  <a:pt x="18364" y="3023"/>
                </a:cubicBezTo>
                <a:cubicBezTo>
                  <a:pt x="18276" y="2033"/>
                  <a:pt x="17996" y="1271"/>
                  <a:pt x="18199" y="267"/>
                </a:cubicBezTo>
                <a:cubicBezTo>
                  <a:pt x="17120" y="0"/>
                  <a:pt x="16447" y="585"/>
                  <a:pt x="15659" y="585"/>
                </a:cubicBezTo>
                <a:cubicBezTo>
                  <a:pt x="13881" y="585"/>
                  <a:pt x="12840" y="369"/>
                  <a:pt x="12218" y="1194"/>
                </a:cubicBezTo>
                <a:cubicBezTo>
                  <a:pt x="11481" y="2198"/>
                  <a:pt x="11875" y="3544"/>
                  <a:pt x="11773" y="6109"/>
                </a:cubicBezTo>
                <a:cubicBezTo>
                  <a:pt x="11773" y="11088"/>
                  <a:pt x="11545" y="16053"/>
                  <a:pt x="11545" y="21019"/>
                </a:cubicBezTo>
                <a:cubicBezTo>
                  <a:pt x="11519" y="26963"/>
                  <a:pt x="11557" y="32373"/>
                  <a:pt x="10033" y="36424"/>
                </a:cubicBezTo>
                <a:cubicBezTo>
                  <a:pt x="6896" y="47346"/>
                  <a:pt x="0" y="58725"/>
                  <a:pt x="2985" y="81457"/>
                </a:cubicBezTo>
                <a:cubicBezTo>
                  <a:pt x="4204" y="83858"/>
                  <a:pt x="4687" y="86258"/>
                  <a:pt x="5893" y="88633"/>
                </a:cubicBezTo>
                <a:cubicBezTo>
                  <a:pt x="5626" y="91249"/>
                  <a:pt x="6795" y="91960"/>
                  <a:pt x="8776" y="92773"/>
                </a:cubicBezTo>
                <a:cubicBezTo>
                  <a:pt x="18987" y="92316"/>
                  <a:pt x="30341" y="93167"/>
                  <a:pt x="39852" y="90754"/>
                </a:cubicBezTo>
                <a:lnTo>
                  <a:pt x="33604" y="64135"/>
                </a:ln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Freeform 786"/>
          <p:cNvSpPr/>
          <p:nvPr/>
        </p:nvSpPr>
        <p:spPr>
          <a:xfrm rot="0" flipH="0" flipV="0">
            <a:off x="1694026" y="1554204"/>
            <a:ext cx="103009" cy="410857"/>
          </a:xfrm>
          <a:custGeom>
            <a:pathLst>
              <a:path w="103009" h="410857">
                <a:moveTo>
                  <a:pt x="17183" y="48590"/>
                </a:moveTo>
                <a:lnTo>
                  <a:pt x="103009" y="410857"/>
                </a:lnTo>
                <a:lnTo>
                  <a:pt x="95834" y="401523"/>
                </a:lnTo>
                <a:lnTo>
                  <a:pt x="12472" y="51523"/>
                </a:lnTo>
                <a:cubicBezTo>
                  <a:pt x="12586" y="47790"/>
                  <a:pt x="14453" y="47257"/>
                  <a:pt x="17183" y="48590"/>
                </a:cubicBezTo>
                <a:moveTo>
                  <a:pt x="12294" y="27953"/>
                </a:moveTo>
                <a:lnTo>
                  <a:pt x="6960" y="5474"/>
                </a:lnTo>
                <a:cubicBezTo>
                  <a:pt x="5715" y="0"/>
                  <a:pt x="0" y="851"/>
                  <a:pt x="1893" y="7189"/>
                </a:cubicBezTo>
                <a:lnTo>
                  <a:pt x="7379" y="3016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Freeform 787"/>
          <p:cNvSpPr/>
          <p:nvPr/>
        </p:nvSpPr>
        <p:spPr>
          <a:xfrm rot="0" flipH="0" flipV="0">
            <a:off x="1694026" y="1554204"/>
            <a:ext cx="103009" cy="410857"/>
          </a:xfrm>
          <a:custGeom>
            <a:pathLst>
              <a:path w="103009" h="410857">
                <a:moveTo>
                  <a:pt x="17183" y="48590"/>
                </a:moveTo>
                <a:lnTo>
                  <a:pt x="103009" y="410857"/>
                </a:lnTo>
                <a:lnTo>
                  <a:pt x="95834" y="401523"/>
                </a:lnTo>
                <a:lnTo>
                  <a:pt x="12472" y="51523"/>
                </a:lnTo>
                <a:cubicBezTo>
                  <a:pt x="12586" y="47803"/>
                  <a:pt x="14453" y="47257"/>
                  <a:pt x="17183" y="48590"/>
                </a:cubicBezTo>
                <a:close/>
                <a:moveTo>
                  <a:pt x="12294" y="27953"/>
                </a:moveTo>
                <a:lnTo>
                  <a:pt x="6960" y="5474"/>
                </a:lnTo>
                <a:cubicBezTo>
                  <a:pt x="5715" y="0"/>
                  <a:pt x="0" y="851"/>
                  <a:pt x="1893" y="7189"/>
                </a:cubicBezTo>
                <a:lnTo>
                  <a:pt x="7379" y="30163"/>
                </a:lnTo>
                <a:lnTo>
                  <a:pt x="12294" y="27953"/>
                </a:ln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Freeform 788"/>
          <p:cNvSpPr/>
          <p:nvPr/>
        </p:nvSpPr>
        <p:spPr>
          <a:xfrm rot="0" flipH="0" flipV="0">
            <a:off x="1737749" y="1665798"/>
            <a:ext cx="15874" cy="7937"/>
          </a:xfrm>
          <a:custGeom>
            <a:pathLst>
              <a:path w="15874" h="7937">
                <a:moveTo>
                  <a:pt x="1600" y="7937"/>
                </a:moveTo>
                <a:cubicBezTo>
                  <a:pt x="864" y="5677"/>
                  <a:pt x="229" y="3950"/>
                  <a:pt x="0" y="1448"/>
                </a:cubicBezTo>
                <a:cubicBezTo>
                  <a:pt x="1169" y="1194"/>
                  <a:pt x="1942" y="800"/>
                  <a:pt x="3352" y="648"/>
                </a:cubicBezTo>
                <a:cubicBezTo>
                  <a:pt x="3847" y="597"/>
                  <a:pt x="5511" y="851"/>
                  <a:pt x="5498" y="3200"/>
                </a:cubicBezTo>
                <a:cubicBezTo>
                  <a:pt x="5689" y="1372"/>
                  <a:pt x="6387" y="292"/>
                  <a:pt x="6857" y="267"/>
                </a:cubicBezTo>
                <a:cubicBezTo>
                  <a:pt x="10667" y="0"/>
                  <a:pt x="13804" y="89"/>
                  <a:pt x="15874" y="3010"/>
                </a:cubicBezTo>
                <a:lnTo>
                  <a:pt x="15722" y="3099"/>
                </a:lnTo>
                <a:cubicBezTo>
                  <a:pt x="9804" y="4890"/>
                  <a:pt x="5638" y="7137"/>
                  <a:pt x="1600" y="7937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Freeform 789"/>
          <p:cNvSpPr/>
          <p:nvPr/>
        </p:nvSpPr>
        <p:spPr>
          <a:xfrm rot="0" flipH="0" flipV="0">
            <a:off x="1737749" y="1665798"/>
            <a:ext cx="15874" cy="7937"/>
          </a:xfrm>
          <a:custGeom>
            <a:pathLst>
              <a:path w="15874" h="7937">
                <a:moveTo>
                  <a:pt x="1600" y="7937"/>
                </a:moveTo>
                <a:cubicBezTo>
                  <a:pt x="864" y="5677"/>
                  <a:pt x="229" y="3950"/>
                  <a:pt x="0" y="1448"/>
                </a:cubicBezTo>
                <a:cubicBezTo>
                  <a:pt x="1169" y="1194"/>
                  <a:pt x="1942" y="800"/>
                  <a:pt x="3352" y="648"/>
                </a:cubicBezTo>
                <a:cubicBezTo>
                  <a:pt x="3847" y="597"/>
                  <a:pt x="5511" y="851"/>
                  <a:pt x="5498" y="3200"/>
                </a:cubicBezTo>
                <a:cubicBezTo>
                  <a:pt x="5689" y="1372"/>
                  <a:pt x="6387" y="292"/>
                  <a:pt x="6857" y="267"/>
                </a:cubicBezTo>
                <a:cubicBezTo>
                  <a:pt x="10667" y="0"/>
                  <a:pt x="13804" y="89"/>
                  <a:pt x="15874" y="3010"/>
                </a:cubicBezTo>
                <a:lnTo>
                  <a:pt x="15722" y="3099"/>
                </a:lnTo>
                <a:cubicBezTo>
                  <a:pt x="9804" y="4890"/>
                  <a:pt x="5638" y="7137"/>
                  <a:pt x="1600" y="7937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Freeform 790"/>
          <p:cNvSpPr/>
          <p:nvPr/>
        </p:nvSpPr>
        <p:spPr>
          <a:xfrm rot="0" flipH="0" flipV="0">
            <a:off x="1901112" y="1656243"/>
            <a:ext cx="29095" cy="73126"/>
          </a:xfrm>
          <a:custGeom>
            <a:pathLst>
              <a:path w="29095" h="73126">
                <a:moveTo>
                  <a:pt x="25984" y="66865"/>
                </a:moveTo>
                <a:cubicBezTo>
                  <a:pt x="27698" y="66865"/>
                  <a:pt x="29095" y="68261"/>
                  <a:pt x="29095" y="70001"/>
                </a:cubicBezTo>
                <a:cubicBezTo>
                  <a:pt x="29095" y="71703"/>
                  <a:pt x="27698" y="73126"/>
                  <a:pt x="25984" y="73126"/>
                </a:cubicBezTo>
                <a:cubicBezTo>
                  <a:pt x="24257" y="73126"/>
                  <a:pt x="22848" y="71703"/>
                  <a:pt x="22848" y="70001"/>
                </a:cubicBezTo>
                <a:cubicBezTo>
                  <a:pt x="22848" y="68261"/>
                  <a:pt x="24257" y="66865"/>
                  <a:pt x="25984" y="66865"/>
                </a:cubicBezTo>
                <a:moveTo>
                  <a:pt x="11507" y="21095"/>
                </a:moveTo>
                <a:cubicBezTo>
                  <a:pt x="13221" y="21095"/>
                  <a:pt x="14631" y="22492"/>
                  <a:pt x="14631" y="24219"/>
                </a:cubicBezTo>
                <a:cubicBezTo>
                  <a:pt x="14631" y="25946"/>
                  <a:pt x="13221" y="27356"/>
                  <a:pt x="11507" y="27356"/>
                </a:cubicBezTo>
                <a:cubicBezTo>
                  <a:pt x="9779" y="27356"/>
                  <a:pt x="8382" y="25946"/>
                  <a:pt x="8382" y="24219"/>
                </a:cubicBezTo>
                <a:cubicBezTo>
                  <a:pt x="8382" y="22492"/>
                  <a:pt x="9779" y="21095"/>
                  <a:pt x="11507" y="21095"/>
                </a:cubicBezTo>
                <a:moveTo>
                  <a:pt x="3125" y="0"/>
                </a:moveTo>
                <a:cubicBezTo>
                  <a:pt x="4852" y="0"/>
                  <a:pt x="6261" y="1397"/>
                  <a:pt x="6261" y="3124"/>
                </a:cubicBezTo>
                <a:cubicBezTo>
                  <a:pt x="6261" y="4839"/>
                  <a:pt x="4852" y="6261"/>
                  <a:pt x="3125" y="6261"/>
                </a:cubicBezTo>
                <a:cubicBezTo>
                  <a:pt x="1397" y="6261"/>
                  <a:pt x="0" y="4839"/>
                  <a:pt x="0" y="3124"/>
                </a:cubicBezTo>
                <a:cubicBezTo>
                  <a:pt x="0" y="1397"/>
                  <a:pt x="1397" y="0"/>
                  <a:pt x="3125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Freeform 791"/>
          <p:cNvSpPr/>
          <p:nvPr/>
        </p:nvSpPr>
        <p:spPr>
          <a:xfrm rot="0" flipH="0" flipV="0">
            <a:off x="1888827" y="1656237"/>
            <a:ext cx="41376" cy="129044"/>
          </a:xfrm>
          <a:custGeom>
            <a:pathLst>
              <a:path w="41376" h="129044">
                <a:moveTo>
                  <a:pt x="2476" y="129044"/>
                </a:moveTo>
                <a:cubicBezTo>
                  <a:pt x="3796" y="124219"/>
                  <a:pt x="3593" y="123774"/>
                  <a:pt x="5041" y="119418"/>
                </a:cubicBezTo>
                <a:moveTo>
                  <a:pt x="0" y="121920"/>
                </a:moveTo>
                <a:cubicBezTo>
                  <a:pt x="1181" y="118694"/>
                  <a:pt x="1981" y="117602"/>
                  <a:pt x="4215" y="115430"/>
                </a:cubicBezTo>
                <a:moveTo>
                  <a:pt x="38264" y="66865"/>
                </a:moveTo>
                <a:cubicBezTo>
                  <a:pt x="39979" y="66865"/>
                  <a:pt x="41376" y="68275"/>
                  <a:pt x="41376" y="70002"/>
                </a:cubicBezTo>
                <a:cubicBezTo>
                  <a:pt x="41376" y="71717"/>
                  <a:pt x="39979" y="73139"/>
                  <a:pt x="38264" y="73139"/>
                </a:cubicBezTo>
                <a:cubicBezTo>
                  <a:pt x="36537" y="73139"/>
                  <a:pt x="35140" y="71717"/>
                  <a:pt x="35140" y="70002"/>
                </a:cubicBezTo>
                <a:cubicBezTo>
                  <a:pt x="35140" y="68275"/>
                  <a:pt x="36537" y="66865"/>
                  <a:pt x="38264" y="66865"/>
                </a:cubicBezTo>
                <a:close/>
                <a:moveTo>
                  <a:pt x="23786" y="21094"/>
                </a:moveTo>
                <a:cubicBezTo>
                  <a:pt x="25501" y="21094"/>
                  <a:pt x="26923" y="22504"/>
                  <a:pt x="26923" y="24231"/>
                </a:cubicBezTo>
                <a:cubicBezTo>
                  <a:pt x="26923" y="25959"/>
                  <a:pt x="25501" y="27356"/>
                  <a:pt x="23786" y="27356"/>
                </a:cubicBezTo>
                <a:cubicBezTo>
                  <a:pt x="22059" y="27356"/>
                  <a:pt x="20662" y="25959"/>
                  <a:pt x="20662" y="24231"/>
                </a:cubicBezTo>
                <a:cubicBezTo>
                  <a:pt x="20662" y="22504"/>
                  <a:pt x="22059" y="21094"/>
                  <a:pt x="23786" y="21094"/>
                </a:cubicBezTo>
                <a:close/>
                <a:moveTo>
                  <a:pt x="15417" y="0"/>
                </a:moveTo>
                <a:cubicBezTo>
                  <a:pt x="17144" y="0"/>
                  <a:pt x="18541" y="1409"/>
                  <a:pt x="18541" y="3137"/>
                </a:cubicBezTo>
                <a:cubicBezTo>
                  <a:pt x="18541" y="4851"/>
                  <a:pt x="17144" y="6274"/>
                  <a:pt x="15417" y="6274"/>
                </a:cubicBezTo>
                <a:cubicBezTo>
                  <a:pt x="13690" y="6274"/>
                  <a:pt x="12280" y="4851"/>
                  <a:pt x="12280" y="3137"/>
                </a:cubicBezTo>
                <a:cubicBezTo>
                  <a:pt x="12280" y="1409"/>
                  <a:pt x="13690" y="0"/>
                  <a:pt x="15417" y="0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Freeform 792"/>
          <p:cNvSpPr/>
          <p:nvPr/>
        </p:nvSpPr>
        <p:spPr>
          <a:xfrm rot="0" flipH="0" flipV="0">
            <a:off x="1723012" y="1737511"/>
            <a:ext cx="170306" cy="121741"/>
          </a:xfrm>
          <a:custGeom>
            <a:pathLst>
              <a:path w="170306" h="121741">
                <a:moveTo>
                  <a:pt x="170306" y="37985"/>
                </a:moveTo>
                <a:cubicBezTo>
                  <a:pt x="170078" y="37096"/>
                  <a:pt x="169862" y="36169"/>
                  <a:pt x="169659" y="35280"/>
                </a:cubicBezTo>
                <a:cubicBezTo>
                  <a:pt x="169240" y="35750"/>
                  <a:pt x="168808" y="36220"/>
                  <a:pt x="168440" y="36728"/>
                </a:cubicBezTo>
                <a:cubicBezTo>
                  <a:pt x="167500" y="37935"/>
                  <a:pt x="166725" y="39280"/>
                  <a:pt x="166154" y="40842"/>
                </a:cubicBezTo>
                <a:lnTo>
                  <a:pt x="165950" y="40753"/>
                </a:lnTo>
                <a:cubicBezTo>
                  <a:pt x="166204" y="41134"/>
                  <a:pt x="166446" y="41541"/>
                  <a:pt x="166649" y="41960"/>
                </a:cubicBezTo>
                <a:cubicBezTo>
                  <a:pt x="167195" y="43014"/>
                  <a:pt x="167652" y="44195"/>
                  <a:pt x="168008" y="45516"/>
                </a:cubicBezTo>
                <a:cubicBezTo>
                  <a:pt x="168465" y="43801"/>
                  <a:pt x="168935" y="42150"/>
                  <a:pt x="169443" y="40550"/>
                </a:cubicBezTo>
                <a:cubicBezTo>
                  <a:pt x="169722" y="39686"/>
                  <a:pt x="170014" y="38835"/>
                  <a:pt x="170306" y="37985"/>
                </a:cubicBezTo>
                <a:moveTo>
                  <a:pt x="130403" y="41718"/>
                </a:moveTo>
                <a:cubicBezTo>
                  <a:pt x="138506" y="42150"/>
                  <a:pt x="146964" y="43915"/>
                  <a:pt x="155676" y="47243"/>
                </a:cubicBezTo>
                <a:lnTo>
                  <a:pt x="156819" y="42391"/>
                </a:lnTo>
                <a:cubicBezTo>
                  <a:pt x="148818" y="39813"/>
                  <a:pt x="140525" y="38277"/>
                  <a:pt x="131876" y="38086"/>
                </a:cubicBezTo>
                <a:cubicBezTo>
                  <a:pt x="123189" y="37909"/>
                  <a:pt x="114134" y="39064"/>
                  <a:pt x="104622" y="41883"/>
                </a:cubicBezTo>
                <a:lnTo>
                  <a:pt x="105917" y="44715"/>
                </a:lnTo>
                <a:cubicBezTo>
                  <a:pt x="113614" y="42341"/>
                  <a:pt x="121831" y="41274"/>
                  <a:pt x="130403" y="41718"/>
                </a:cubicBezTo>
                <a:moveTo>
                  <a:pt x="15062" y="22784"/>
                </a:moveTo>
                <a:lnTo>
                  <a:pt x="12903" y="24917"/>
                </a:lnTo>
                <a:cubicBezTo>
                  <a:pt x="6794" y="34214"/>
                  <a:pt x="2667" y="44601"/>
                  <a:pt x="1320" y="56539"/>
                </a:cubicBezTo>
                <a:cubicBezTo>
                  <a:pt x="0" y="68236"/>
                  <a:pt x="1333" y="81431"/>
                  <a:pt x="6045" y="96506"/>
                </a:cubicBezTo>
                <a:cubicBezTo>
                  <a:pt x="9347" y="93991"/>
                  <a:pt x="13728" y="92887"/>
                  <a:pt x="18681" y="92531"/>
                </a:cubicBezTo>
                <a:cubicBezTo>
                  <a:pt x="23990" y="92150"/>
                  <a:pt x="29971" y="92633"/>
                  <a:pt x="36004" y="93166"/>
                </a:cubicBezTo>
                <a:lnTo>
                  <a:pt x="28905" y="63385"/>
                </a:lnTo>
                <a:cubicBezTo>
                  <a:pt x="28613" y="63334"/>
                  <a:pt x="28295" y="63283"/>
                  <a:pt x="27978" y="63219"/>
                </a:cubicBezTo>
                <a:cubicBezTo>
                  <a:pt x="27381" y="63118"/>
                  <a:pt x="26898" y="63029"/>
                  <a:pt x="26492" y="62940"/>
                </a:cubicBezTo>
                <a:lnTo>
                  <a:pt x="26416" y="62927"/>
                </a:lnTo>
                <a:lnTo>
                  <a:pt x="26314" y="62877"/>
                </a:lnTo>
                <a:cubicBezTo>
                  <a:pt x="21539" y="60629"/>
                  <a:pt x="18542" y="57720"/>
                  <a:pt x="16738" y="54367"/>
                </a:cubicBezTo>
                <a:cubicBezTo>
                  <a:pt x="14960" y="51015"/>
                  <a:pt x="14376" y="47230"/>
                  <a:pt x="14452" y="43166"/>
                </a:cubicBezTo>
                <a:lnTo>
                  <a:pt x="14452" y="43153"/>
                </a:lnTo>
                <a:cubicBezTo>
                  <a:pt x="14617" y="39521"/>
                  <a:pt x="15138" y="36157"/>
                  <a:pt x="15659" y="32867"/>
                </a:cubicBezTo>
                <a:cubicBezTo>
                  <a:pt x="16103" y="30023"/>
                  <a:pt x="16535" y="27216"/>
                  <a:pt x="16725" y="24257"/>
                </a:cubicBezTo>
                <a:close/>
                <a:moveTo>
                  <a:pt x="43268" y="95147"/>
                </a:moveTo>
                <a:cubicBezTo>
                  <a:pt x="44411" y="95452"/>
                  <a:pt x="45605" y="95719"/>
                  <a:pt x="46812" y="95985"/>
                </a:cubicBezTo>
                <a:cubicBezTo>
                  <a:pt x="48145" y="96265"/>
                  <a:pt x="49491" y="96493"/>
                  <a:pt x="50876" y="96684"/>
                </a:cubicBezTo>
                <a:cubicBezTo>
                  <a:pt x="54089" y="95668"/>
                  <a:pt x="57035" y="95249"/>
                  <a:pt x="59740" y="95135"/>
                </a:cubicBezTo>
                <a:cubicBezTo>
                  <a:pt x="61887" y="95058"/>
                  <a:pt x="63880" y="95147"/>
                  <a:pt x="65760" y="95312"/>
                </a:cubicBezTo>
                <a:cubicBezTo>
                  <a:pt x="65735" y="95007"/>
                  <a:pt x="65722" y="94677"/>
                  <a:pt x="65709" y="94347"/>
                </a:cubicBezTo>
                <a:cubicBezTo>
                  <a:pt x="65481" y="93166"/>
                  <a:pt x="65189" y="91896"/>
                  <a:pt x="64871" y="90588"/>
                </a:cubicBezTo>
                <a:cubicBezTo>
                  <a:pt x="63919" y="86473"/>
                  <a:pt x="62877" y="82054"/>
                  <a:pt x="63284" y="78142"/>
                </a:cubicBezTo>
                <a:cubicBezTo>
                  <a:pt x="62560" y="77177"/>
                  <a:pt x="61823" y="75919"/>
                  <a:pt x="61086" y="74675"/>
                </a:cubicBezTo>
                <a:cubicBezTo>
                  <a:pt x="60350" y="73392"/>
                  <a:pt x="59601" y="72109"/>
                  <a:pt x="58851" y="71144"/>
                </a:cubicBezTo>
                <a:lnTo>
                  <a:pt x="58801" y="71093"/>
                </a:lnTo>
                <a:lnTo>
                  <a:pt x="58750" y="70992"/>
                </a:lnTo>
                <a:cubicBezTo>
                  <a:pt x="57886" y="69201"/>
                  <a:pt x="57022" y="67753"/>
                  <a:pt x="56146" y="66293"/>
                </a:cubicBezTo>
                <a:cubicBezTo>
                  <a:pt x="55638" y="65442"/>
                  <a:pt x="55118" y="64578"/>
                  <a:pt x="54597" y="63638"/>
                </a:cubicBezTo>
                <a:cubicBezTo>
                  <a:pt x="48856" y="64642"/>
                  <a:pt x="42671" y="64921"/>
                  <a:pt x="35953" y="64312"/>
                </a:cubicBezTo>
                <a:close/>
                <a:moveTo>
                  <a:pt x="156044" y="121741"/>
                </a:moveTo>
                <a:cubicBezTo>
                  <a:pt x="158165" y="120763"/>
                  <a:pt x="159423" y="119277"/>
                  <a:pt x="160553" y="117969"/>
                </a:cubicBezTo>
                <a:cubicBezTo>
                  <a:pt x="161035" y="117423"/>
                  <a:pt x="161493" y="116877"/>
                  <a:pt x="162001" y="116407"/>
                </a:cubicBezTo>
                <a:cubicBezTo>
                  <a:pt x="164122" y="107136"/>
                  <a:pt x="165138" y="97979"/>
                  <a:pt x="165595" y="88848"/>
                </a:cubicBezTo>
                <a:cubicBezTo>
                  <a:pt x="166001" y="80415"/>
                  <a:pt x="165925" y="72033"/>
                  <a:pt x="165773" y="63677"/>
                </a:cubicBezTo>
                <a:cubicBezTo>
                  <a:pt x="165011" y="64489"/>
                  <a:pt x="164134" y="64997"/>
                  <a:pt x="163169" y="65112"/>
                </a:cubicBezTo>
                <a:cubicBezTo>
                  <a:pt x="163106" y="67791"/>
                  <a:pt x="163055" y="70382"/>
                  <a:pt x="163004" y="72910"/>
                </a:cubicBezTo>
                <a:cubicBezTo>
                  <a:pt x="162674" y="89991"/>
                  <a:pt x="162420" y="103732"/>
                  <a:pt x="159461" y="114045"/>
                </a:cubicBezTo>
                <a:cubicBezTo>
                  <a:pt x="158661" y="116826"/>
                  <a:pt x="157492" y="119391"/>
                  <a:pt x="156044" y="121741"/>
                </a:cubicBezTo>
                <a:moveTo>
                  <a:pt x="86448" y="83577"/>
                </a:moveTo>
                <a:cubicBezTo>
                  <a:pt x="88544" y="80136"/>
                  <a:pt x="95961" y="80517"/>
                  <a:pt x="103365" y="80898"/>
                </a:cubicBezTo>
                <a:cubicBezTo>
                  <a:pt x="104393" y="80961"/>
                  <a:pt x="105409" y="81025"/>
                  <a:pt x="106375" y="81050"/>
                </a:cubicBezTo>
                <a:cubicBezTo>
                  <a:pt x="107822" y="80898"/>
                  <a:pt x="109131" y="80568"/>
                  <a:pt x="110210" y="79958"/>
                </a:cubicBezTo>
                <a:cubicBezTo>
                  <a:pt x="111264" y="79374"/>
                  <a:pt x="112090" y="78510"/>
                  <a:pt x="112661" y="77304"/>
                </a:cubicBezTo>
                <a:cubicBezTo>
                  <a:pt x="113207" y="75005"/>
                  <a:pt x="113372" y="72973"/>
                  <a:pt x="113309" y="71055"/>
                </a:cubicBezTo>
                <a:cubicBezTo>
                  <a:pt x="113258" y="69150"/>
                  <a:pt x="112966" y="67372"/>
                  <a:pt x="112623" y="65645"/>
                </a:cubicBezTo>
                <a:cubicBezTo>
                  <a:pt x="109893" y="56654"/>
                  <a:pt x="105740" y="47624"/>
                  <a:pt x="101587" y="38607"/>
                </a:cubicBezTo>
                <a:cubicBezTo>
                  <a:pt x="100050" y="35280"/>
                  <a:pt x="98526" y="31953"/>
                  <a:pt x="97066" y="28664"/>
                </a:cubicBezTo>
                <a:cubicBezTo>
                  <a:pt x="93853" y="22834"/>
                  <a:pt x="91414" y="17221"/>
                  <a:pt x="89903" y="11938"/>
                </a:cubicBezTo>
                <a:cubicBezTo>
                  <a:pt x="88518" y="7086"/>
                  <a:pt x="87845" y="4318"/>
                  <a:pt x="88188" y="0"/>
                </a:cubicBezTo>
                <a:lnTo>
                  <a:pt x="86702" y="647"/>
                </a:lnTo>
                <a:cubicBezTo>
                  <a:pt x="86563" y="1168"/>
                  <a:pt x="86525" y="1829"/>
                  <a:pt x="86601" y="2641"/>
                </a:cubicBezTo>
                <a:cubicBezTo>
                  <a:pt x="86702" y="3543"/>
                  <a:pt x="86944" y="4610"/>
                  <a:pt x="87337" y="5804"/>
                </a:cubicBezTo>
                <a:cubicBezTo>
                  <a:pt x="91579" y="17792"/>
                  <a:pt x="93662" y="27851"/>
                  <a:pt x="93103" y="35547"/>
                </a:cubicBezTo>
                <a:cubicBezTo>
                  <a:pt x="92519" y="43433"/>
                  <a:pt x="89204" y="48868"/>
                  <a:pt x="82626" y="51421"/>
                </a:cubicBezTo>
                <a:cubicBezTo>
                  <a:pt x="82600" y="51434"/>
                  <a:pt x="82588" y="51459"/>
                  <a:pt x="82550" y="51472"/>
                </a:cubicBezTo>
                <a:cubicBezTo>
                  <a:pt x="82702" y="53326"/>
                  <a:pt x="82791" y="55117"/>
                  <a:pt x="82867" y="56819"/>
                </a:cubicBezTo>
                <a:cubicBezTo>
                  <a:pt x="82994" y="58724"/>
                  <a:pt x="83083" y="60514"/>
                  <a:pt x="83235" y="62254"/>
                </a:cubicBezTo>
                <a:cubicBezTo>
                  <a:pt x="84048" y="65213"/>
                  <a:pt x="84264" y="68515"/>
                  <a:pt x="84467" y="71741"/>
                </a:cubicBezTo>
                <a:cubicBezTo>
                  <a:pt x="84620" y="73951"/>
                  <a:pt x="84747" y="76110"/>
                  <a:pt x="85051" y="78002"/>
                </a:cubicBezTo>
                <a:cubicBezTo>
                  <a:pt x="85509" y="79488"/>
                  <a:pt x="85851" y="81012"/>
                  <a:pt x="86118" y="82574"/>
                </a:cubicBezTo>
                <a:lnTo>
                  <a:pt x="86182" y="82549"/>
                </a:lnTo>
                <a:cubicBezTo>
                  <a:pt x="86271" y="82892"/>
                  <a:pt x="86359" y="83235"/>
                  <a:pt x="86448" y="83565"/>
                </a:cubicBezTo>
                <a:close/>
                <a:moveTo>
                  <a:pt x="166268" y="60819"/>
                </a:moveTo>
                <a:cubicBezTo>
                  <a:pt x="166281" y="60806"/>
                  <a:pt x="166281" y="60794"/>
                  <a:pt x="166281" y="60768"/>
                </a:cubicBezTo>
                <a:cubicBezTo>
                  <a:pt x="167233" y="58724"/>
                  <a:pt x="167805" y="55891"/>
                  <a:pt x="167805" y="52691"/>
                </a:cubicBezTo>
                <a:cubicBezTo>
                  <a:pt x="167805" y="52297"/>
                  <a:pt x="167792" y="51904"/>
                  <a:pt x="167766" y="51497"/>
                </a:cubicBezTo>
                <a:cubicBezTo>
                  <a:pt x="167627" y="47979"/>
                  <a:pt x="166801" y="44804"/>
                  <a:pt x="165633" y="42493"/>
                </a:cubicBezTo>
                <a:cubicBezTo>
                  <a:pt x="164515" y="40321"/>
                  <a:pt x="163106" y="38988"/>
                  <a:pt x="161658" y="38988"/>
                </a:cubicBezTo>
                <a:lnTo>
                  <a:pt x="161556" y="38988"/>
                </a:lnTo>
                <a:cubicBezTo>
                  <a:pt x="160235" y="39039"/>
                  <a:pt x="159042" y="40232"/>
                  <a:pt x="158165" y="42163"/>
                </a:cubicBezTo>
                <a:cubicBezTo>
                  <a:pt x="158165" y="42176"/>
                  <a:pt x="158140" y="42201"/>
                  <a:pt x="158140" y="42201"/>
                </a:cubicBezTo>
                <a:lnTo>
                  <a:pt x="158115" y="42264"/>
                </a:lnTo>
                <a:cubicBezTo>
                  <a:pt x="158102" y="42290"/>
                  <a:pt x="158102" y="42328"/>
                  <a:pt x="158089" y="42341"/>
                </a:cubicBezTo>
                <a:cubicBezTo>
                  <a:pt x="158089" y="42353"/>
                  <a:pt x="158089" y="42353"/>
                  <a:pt x="158064" y="42353"/>
                </a:cubicBezTo>
                <a:lnTo>
                  <a:pt x="158064" y="42391"/>
                </a:lnTo>
                <a:cubicBezTo>
                  <a:pt x="158051" y="42404"/>
                  <a:pt x="158051" y="42442"/>
                  <a:pt x="158038" y="42455"/>
                </a:cubicBezTo>
                <a:cubicBezTo>
                  <a:pt x="158013" y="42480"/>
                  <a:pt x="158013" y="42493"/>
                  <a:pt x="158000" y="42531"/>
                </a:cubicBezTo>
                <a:lnTo>
                  <a:pt x="157987" y="42557"/>
                </a:lnTo>
                <a:lnTo>
                  <a:pt x="157987" y="42569"/>
                </a:lnTo>
                <a:cubicBezTo>
                  <a:pt x="157987" y="42582"/>
                  <a:pt x="157962" y="42595"/>
                  <a:pt x="157962" y="42620"/>
                </a:cubicBezTo>
                <a:cubicBezTo>
                  <a:pt x="157962" y="42620"/>
                  <a:pt x="157949" y="42633"/>
                  <a:pt x="157949" y="42645"/>
                </a:cubicBezTo>
                <a:lnTo>
                  <a:pt x="157949" y="42671"/>
                </a:lnTo>
                <a:cubicBezTo>
                  <a:pt x="157899" y="42760"/>
                  <a:pt x="157873" y="42861"/>
                  <a:pt x="157835" y="42963"/>
                </a:cubicBezTo>
                <a:cubicBezTo>
                  <a:pt x="157835" y="42963"/>
                  <a:pt x="157822" y="42963"/>
                  <a:pt x="157822" y="42976"/>
                </a:cubicBezTo>
                <a:lnTo>
                  <a:pt x="157822" y="42988"/>
                </a:lnTo>
                <a:cubicBezTo>
                  <a:pt x="157810" y="43014"/>
                  <a:pt x="157810" y="43026"/>
                  <a:pt x="157810" y="43039"/>
                </a:cubicBezTo>
                <a:cubicBezTo>
                  <a:pt x="157784" y="43039"/>
                  <a:pt x="157784" y="43052"/>
                  <a:pt x="157784" y="43077"/>
                </a:cubicBezTo>
                <a:lnTo>
                  <a:pt x="157784" y="43090"/>
                </a:lnTo>
                <a:cubicBezTo>
                  <a:pt x="157581" y="43661"/>
                  <a:pt x="157391" y="44284"/>
                  <a:pt x="157238" y="44931"/>
                </a:cubicBezTo>
                <a:cubicBezTo>
                  <a:pt x="157010" y="45909"/>
                  <a:pt x="156845" y="46976"/>
                  <a:pt x="156743" y="48106"/>
                </a:cubicBezTo>
                <a:lnTo>
                  <a:pt x="156717" y="48602"/>
                </a:lnTo>
                <a:cubicBezTo>
                  <a:pt x="156679" y="49135"/>
                  <a:pt x="156667" y="49694"/>
                  <a:pt x="156667" y="50240"/>
                </a:cubicBezTo>
                <a:cubicBezTo>
                  <a:pt x="156667" y="50634"/>
                  <a:pt x="156667" y="51027"/>
                  <a:pt x="156679" y="51434"/>
                </a:cubicBezTo>
                <a:cubicBezTo>
                  <a:pt x="156845" y="54952"/>
                  <a:pt x="157645" y="58152"/>
                  <a:pt x="158813" y="60438"/>
                </a:cubicBezTo>
                <a:cubicBezTo>
                  <a:pt x="159740" y="62254"/>
                  <a:pt x="160883" y="63499"/>
                  <a:pt x="162077" y="63854"/>
                </a:cubicBezTo>
                <a:lnTo>
                  <a:pt x="163182" y="63918"/>
                </a:lnTo>
                <a:cubicBezTo>
                  <a:pt x="163995" y="63791"/>
                  <a:pt x="164757" y="63207"/>
                  <a:pt x="165417" y="6230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Freeform 793"/>
          <p:cNvSpPr/>
          <p:nvPr/>
        </p:nvSpPr>
        <p:spPr>
          <a:xfrm rot="0" flipH="0" flipV="0">
            <a:off x="1723012" y="1737511"/>
            <a:ext cx="170306" cy="121741"/>
          </a:xfrm>
          <a:custGeom>
            <a:pathLst>
              <a:path w="170306" h="121741">
                <a:moveTo>
                  <a:pt x="170306" y="37985"/>
                </a:moveTo>
                <a:cubicBezTo>
                  <a:pt x="170078" y="37096"/>
                  <a:pt x="169862" y="36169"/>
                  <a:pt x="169659" y="35280"/>
                </a:cubicBezTo>
                <a:cubicBezTo>
                  <a:pt x="169240" y="35750"/>
                  <a:pt x="168808" y="36220"/>
                  <a:pt x="168440" y="36728"/>
                </a:cubicBezTo>
                <a:cubicBezTo>
                  <a:pt x="167500" y="37935"/>
                  <a:pt x="166725" y="39280"/>
                  <a:pt x="166154" y="40842"/>
                </a:cubicBezTo>
                <a:lnTo>
                  <a:pt x="165950" y="40753"/>
                </a:lnTo>
                <a:cubicBezTo>
                  <a:pt x="166204" y="41134"/>
                  <a:pt x="166446" y="41541"/>
                  <a:pt x="166649" y="41960"/>
                </a:cubicBezTo>
                <a:cubicBezTo>
                  <a:pt x="167195" y="43014"/>
                  <a:pt x="167652" y="44195"/>
                  <a:pt x="168008" y="45516"/>
                </a:cubicBezTo>
                <a:cubicBezTo>
                  <a:pt x="168465" y="43801"/>
                  <a:pt x="168935" y="42150"/>
                  <a:pt x="169443" y="40550"/>
                </a:cubicBezTo>
                <a:cubicBezTo>
                  <a:pt x="169722" y="39686"/>
                  <a:pt x="170014" y="38835"/>
                  <a:pt x="170306" y="37985"/>
                </a:cubicBezTo>
                <a:close/>
                <a:moveTo>
                  <a:pt x="130403" y="41718"/>
                </a:moveTo>
                <a:cubicBezTo>
                  <a:pt x="138506" y="42150"/>
                  <a:pt x="146964" y="43915"/>
                  <a:pt x="155676" y="47243"/>
                </a:cubicBezTo>
                <a:lnTo>
                  <a:pt x="156819" y="42391"/>
                </a:lnTo>
                <a:cubicBezTo>
                  <a:pt x="148818" y="39813"/>
                  <a:pt x="140525" y="38277"/>
                  <a:pt x="131876" y="38086"/>
                </a:cubicBezTo>
                <a:cubicBezTo>
                  <a:pt x="123189" y="37909"/>
                  <a:pt x="114134" y="39064"/>
                  <a:pt x="104622" y="41883"/>
                </a:cubicBezTo>
                <a:lnTo>
                  <a:pt x="105917" y="44715"/>
                </a:lnTo>
                <a:cubicBezTo>
                  <a:pt x="113614" y="42341"/>
                  <a:pt x="121831" y="41274"/>
                  <a:pt x="130403" y="41718"/>
                </a:cubicBezTo>
                <a:close/>
                <a:moveTo>
                  <a:pt x="15062" y="22784"/>
                </a:moveTo>
                <a:lnTo>
                  <a:pt x="12903" y="24917"/>
                </a:lnTo>
                <a:cubicBezTo>
                  <a:pt x="6794" y="34214"/>
                  <a:pt x="2667" y="44601"/>
                  <a:pt x="1320" y="56539"/>
                </a:cubicBezTo>
                <a:cubicBezTo>
                  <a:pt x="0" y="68236"/>
                  <a:pt x="1333" y="81431"/>
                  <a:pt x="6045" y="96506"/>
                </a:cubicBezTo>
                <a:cubicBezTo>
                  <a:pt x="9347" y="93991"/>
                  <a:pt x="13728" y="92887"/>
                  <a:pt x="18681" y="92531"/>
                </a:cubicBezTo>
                <a:cubicBezTo>
                  <a:pt x="23990" y="92150"/>
                  <a:pt x="29971" y="92633"/>
                  <a:pt x="36004" y="93166"/>
                </a:cubicBezTo>
                <a:lnTo>
                  <a:pt x="28905" y="63385"/>
                </a:lnTo>
                <a:cubicBezTo>
                  <a:pt x="28613" y="63334"/>
                  <a:pt x="28295" y="63283"/>
                  <a:pt x="27978" y="63219"/>
                </a:cubicBezTo>
                <a:cubicBezTo>
                  <a:pt x="27381" y="63118"/>
                  <a:pt x="26898" y="63029"/>
                  <a:pt x="26492" y="62940"/>
                </a:cubicBezTo>
                <a:lnTo>
                  <a:pt x="26416" y="62927"/>
                </a:lnTo>
                <a:lnTo>
                  <a:pt x="26314" y="62877"/>
                </a:lnTo>
                <a:cubicBezTo>
                  <a:pt x="21539" y="60629"/>
                  <a:pt x="18542" y="57720"/>
                  <a:pt x="16738" y="54367"/>
                </a:cubicBezTo>
                <a:cubicBezTo>
                  <a:pt x="14960" y="51015"/>
                  <a:pt x="14376" y="47230"/>
                  <a:pt x="14452" y="43166"/>
                </a:cubicBezTo>
                <a:lnTo>
                  <a:pt x="14452" y="43153"/>
                </a:lnTo>
                <a:cubicBezTo>
                  <a:pt x="14617" y="39521"/>
                  <a:pt x="15138" y="36157"/>
                  <a:pt x="15659" y="32867"/>
                </a:cubicBezTo>
                <a:cubicBezTo>
                  <a:pt x="16103" y="30023"/>
                  <a:pt x="16535" y="27216"/>
                  <a:pt x="16725" y="24257"/>
                </a:cubicBezTo>
                <a:lnTo>
                  <a:pt x="15062" y="22784"/>
                </a:lnTo>
                <a:close/>
                <a:moveTo>
                  <a:pt x="43268" y="95147"/>
                </a:moveTo>
                <a:cubicBezTo>
                  <a:pt x="44411" y="95452"/>
                  <a:pt x="45605" y="95719"/>
                  <a:pt x="46812" y="95985"/>
                </a:cubicBezTo>
                <a:cubicBezTo>
                  <a:pt x="48145" y="96265"/>
                  <a:pt x="49491" y="96493"/>
                  <a:pt x="50876" y="96684"/>
                </a:cubicBezTo>
                <a:cubicBezTo>
                  <a:pt x="54089" y="95668"/>
                  <a:pt x="57035" y="95249"/>
                  <a:pt x="59740" y="95135"/>
                </a:cubicBezTo>
                <a:cubicBezTo>
                  <a:pt x="61887" y="95058"/>
                  <a:pt x="63880" y="95147"/>
                  <a:pt x="65760" y="95312"/>
                </a:cubicBezTo>
                <a:cubicBezTo>
                  <a:pt x="65735" y="95007"/>
                  <a:pt x="65722" y="94677"/>
                  <a:pt x="65709" y="94347"/>
                </a:cubicBezTo>
                <a:cubicBezTo>
                  <a:pt x="65481" y="93166"/>
                  <a:pt x="65189" y="91896"/>
                  <a:pt x="64871" y="90588"/>
                </a:cubicBezTo>
                <a:cubicBezTo>
                  <a:pt x="63919" y="86473"/>
                  <a:pt x="62877" y="82054"/>
                  <a:pt x="63284" y="78142"/>
                </a:cubicBezTo>
                <a:cubicBezTo>
                  <a:pt x="62560" y="77177"/>
                  <a:pt x="61823" y="75919"/>
                  <a:pt x="61086" y="74675"/>
                </a:cubicBezTo>
                <a:cubicBezTo>
                  <a:pt x="60350" y="73392"/>
                  <a:pt x="59601" y="72109"/>
                  <a:pt x="58851" y="71144"/>
                </a:cubicBezTo>
                <a:lnTo>
                  <a:pt x="58801" y="71093"/>
                </a:lnTo>
                <a:lnTo>
                  <a:pt x="58750" y="70992"/>
                </a:lnTo>
                <a:cubicBezTo>
                  <a:pt x="57886" y="69201"/>
                  <a:pt x="57022" y="67753"/>
                  <a:pt x="56146" y="66293"/>
                </a:cubicBezTo>
                <a:cubicBezTo>
                  <a:pt x="55638" y="65442"/>
                  <a:pt x="55118" y="64578"/>
                  <a:pt x="54597" y="63638"/>
                </a:cubicBezTo>
                <a:cubicBezTo>
                  <a:pt x="48856" y="64642"/>
                  <a:pt x="42671" y="64921"/>
                  <a:pt x="35953" y="64312"/>
                </a:cubicBezTo>
                <a:lnTo>
                  <a:pt x="43268" y="95147"/>
                </a:lnTo>
                <a:close/>
                <a:moveTo>
                  <a:pt x="156044" y="121741"/>
                </a:moveTo>
                <a:cubicBezTo>
                  <a:pt x="158165" y="120763"/>
                  <a:pt x="159423" y="119277"/>
                  <a:pt x="160553" y="117969"/>
                </a:cubicBezTo>
                <a:cubicBezTo>
                  <a:pt x="161035" y="117423"/>
                  <a:pt x="161493" y="116877"/>
                  <a:pt x="162001" y="116407"/>
                </a:cubicBezTo>
                <a:cubicBezTo>
                  <a:pt x="164122" y="107136"/>
                  <a:pt x="165138" y="97979"/>
                  <a:pt x="165595" y="88848"/>
                </a:cubicBezTo>
                <a:cubicBezTo>
                  <a:pt x="166001" y="80415"/>
                  <a:pt x="165925" y="72033"/>
                  <a:pt x="165773" y="63677"/>
                </a:cubicBezTo>
                <a:cubicBezTo>
                  <a:pt x="165011" y="64489"/>
                  <a:pt x="164134" y="64997"/>
                  <a:pt x="163169" y="65112"/>
                </a:cubicBezTo>
                <a:cubicBezTo>
                  <a:pt x="163106" y="67791"/>
                  <a:pt x="163055" y="70382"/>
                  <a:pt x="163004" y="72910"/>
                </a:cubicBezTo>
                <a:cubicBezTo>
                  <a:pt x="162674" y="89991"/>
                  <a:pt x="162420" y="103732"/>
                  <a:pt x="159461" y="114045"/>
                </a:cubicBezTo>
                <a:cubicBezTo>
                  <a:pt x="158661" y="116826"/>
                  <a:pt x="157492" y="119391"/>
                  <a:pt x="156044" y="121741"/>
                </a:cubicBezTo>
                <a:close/>
                <a:moveTo>
                  <a:pt x="86448" y="83577"/>
                </a:moveTo>
                <a:cubicBezTo>
                  <a:pt x="88544" y="80136"/>
                  <a:pt x="95961" y="80517"/>
                  <a:pt x="103365" y="80898"/>
                </a:cubicBezTo>
                <a:cubicBezTo>
                  <a:pt x="104393" y="80961"/>
                  <a:pt x="105409" y="81025"/>
                  <a:pt x="106375" y="81050"/>
                </a:cubicBezTo>
                <a:cubicBezTo>
                  <a:pt x="107822" y="80898"/>
                  <a:pt x="109131" y="80568"/>
                  <a:pt x="110210" y="79958"/>
                </a:cubicBezTo>
                <a:cubicBezTo>
                  <a:pt x="111264" y="79374"/>
                  <a:pt x="112090" y="78510"/>
                  <a:pt x="112661" y="77304"/>
                </a:cubicBezTo>
                <a:cubicBezTo>
                  <a:pt x="113207" y="75005"/>
                  <a:pt x="113372" y="72973"/>
                  <a:pt x="113309" y="71055"/>
                </a:cubicBezTo>
                <a:cubicBezTo>
                  <a:pt x="113258" y="69150"/>
                  <a:pt x="112966" y="67372"/>
                  <a:pt x="112623" y="65645"/>
                </a:cubicBezTo>
                <a:cubicBezTo>
                  <a:pt x="109893" y="56654"/>
                  <a:pt x="105740" y="47624"/>
                  <a:pt x="101587" y="38607"/>
                </a:cubicBezTo>
                <a:cubicBezTo>
                  <a:pt x="100050" y="35280"/>
                  <a:pt x="98526" y="31953"/>
                  <a:pt x="97066" y="28664"/>
                </a:cubicBezTo>
                <a:cubicBezTo>
                  <a:pt x="93853" y="22834"/>
                  <a:pt x="91414" y="17221"/>
                  <a:pt x="89903" y="11938"/>
                </a:cubicBezTo>
                <a:cubicBezTo>
                  <a:pt x="88518" y="7086"/>
                  <a:pt x="87845" y="4318"/>
                  <a:pt x="88188" y="0"/>
                </a:cubicBezTo>
                <a:lnTo>
                  <a:pt x="86702" y="647"/>
                </a:lnTo>
                <a:cubicBezTo>
                  <a:pt x="86563" y="1168"/>
                  <a:pt x="86525" y="1829"/>
                  <a:pt x="86601" y="2641"/>
                </a:cubicBezTo>
                <a:cubicBezTo>
                  <a:pt x="86702" y="3543"/>
                  <a:pt x="86944" y="4610"/>
                  <a:pt x="87337" y="5804"/>
                </a:cubicBezTo>
                <a:cubicBezTo>
                  <a:pt x="91579" y="17792"/>
                  <a:pt x="93662" y="27851"/>
                  <a:pt x="93103" y="35547"/>
                </a:cubicBezTo>
                <a:cubicBezTo>
                  <a:pt x="92519" y="43433"/>
                  <a:pt x="89204" y="48868"/>
                  <a:pt x="82626" y="51421"/>
                </a:cubicBezTo>
                <a:cubicBezTo>
                  <a:pt x="82600" y="51434"/>
                  <a:pt x="82588" y="51459"/>
                  <a:pt x="82550" y="51472"/>
                </a:cubicBezTo>
                <a:cubicBezTo>
                  <a:pt x="82702" y="53326"/>
                  <a:pt x="82791" y="55117"/>
                  <a:pt x="82867" y="56819"/>
                </a:cubicBezTo>
                <a:cubicBezTo>
                  <a:pt x="82994" y="58724"/>
                  <a:pt x="83083" y="60514"/>
                  <a:pt x="83235" y="62254"/>
                </a:cubicBezTo>
                <a:cubicBezTo>
                  <a:pt x="84048" y="65213"/>
                  <a:pt x="84264" y="68515"/>
                  <a:pt x="84467" y="71741"/>
                </a:cubicBezTo>
                <a:cubicBezTo>
                  <a:pt x="84620" y="73951"/>
                  <a:pt x="84747" y="76110"/>
                  <a:pt x="85051" y="78002"/>
                </a:cubicBezTo>
                <a:cubicBezTo>
                  <a:pt x="85509" y="79488"/>
                  <a:pt x="85851" y="81012"/>
                  <a:pt x="86118" y="82574"/>
                </a:cubicBezTo>
                <a:lnTo>
                  <a:pt x="86182" y="82549"/>
                </a:lnTo>
                <a:cubicBezTo>
                  <a:pt x="86271" y="82892"/>
                  <a:pt x="86359" y="83235"/>
                  <a:pt x="86448" y="83565"/>
                </a:cubicBezTo>
                <a:lnTo>
                  <a:pt x="86448" y="83577"/>
                </a:lnTo>
                <a:close/>
                <a:moveTo>
                  <a:pt x="166268" y="60819"/>
                </a:moveTo>
                <a:cubicBezTo>
                  <a:pt x="166281" y="60806"/>
                  <a:pt x="166281" y="60794"/>
                  <a:pt x="166281" y="60768"/>
                </a:cubicBezTo>
                <a:cubicBezTo>
                  <a:pt x="167233" y="58724"/>
                  <a:pt x="167805" y="55891"/>
                  <a:pt x="167805" y="52691"/>
                </a:cubicBezTo>
                <a:cubicBezTo>
                  <a:pt x="167805" y="52297"/>
                  <a:pt x="167792" y="51904"/>
                  <a:pt x="167766" y="51497"/>
                </a:cubicBezTo>
                <a:cubicBezTo>
                  <a:pt x="167627" y="47979"/>
                  <a:pt x="166801" y="44804"/>
                  <a:pt x="165633" y="42493"/>
                </a:cubicBezTo>
                <a:cubicBezTo>
                  <a:pt x="164515" y="40321"/>
                  <a:pt x="163106" y="38988"/>
                  <a:pt x="161658" y="38988"/>
                </a:cubicBezTo>
                <a:lnTo>
                  <a:pt x="161556" y="38988"/>
                </a:lnTo>
                <a:cubicBezTo>
                  <a:pt x="160235" y="39039"/>
                  <a:pt x="159042" y="40232"/>
                  <a:pt x="158165" y="42163"/>
                </a:cubicBezTo>
                <a:cubicBezTo>
                  <a:pt x="158165" y="42176"/>
                  <a:pt x="158140" y="42201"/>
                  <a:pt x="158140" y="42201"/>
                </a:cubicBezTo>
                <a:lnTo>
                  <a:pt x="158115" y="42264"/>
                </a:lnTo>
                <a:cubicBezTo>
                  <a:pt x="158102" y="42290"/>
                  <a:pt x="158102" y="42328"/>
                  <a:pt x="158089" y="42341"/>
                </a:cubicBezTo>
                <a:cubicBezTo>
                  <a:pt x="158089" y="42353"/>
                  <a:pt x="158089" y="42353"/>
                  <a:pt x="158064" y="42353"/>
                </a:cubicBezTo>
                <a:lnTo>
                  <a:pt x="158064" y="42391"/>
                </a:lnTo>
                <a:cubicBezTo>
                  <a:pt x="158051" y="42404"/>
                  <a:pt x="158051" y="42442"/>
                  <a:pt x="158038" y="42455"/>
                </a:cubicBezTo>
                <a:cubicBezTo>
                  <a:pt x="158013" y="42480"/>
                  <a:pt x="158013" y="42493"/>
                  <a:pt x="158000" y="42531"/>
                </a:cubicBezTo>
                <a:lnTo>
                  <a:pt x="157987" y="42557"/>
                </a:lnTo>
                <a:lnTo>
                  <a:pt x="157987" y="42569"/>
                </a:lnTo>
                <a:cubicBezTo>
                  <a:pt x="157987" y="42582"/>
                  <a:pt x="157962" y="42595"/>
                  <a:pt x="157962" y="42620"/>
                </a:cubicBezTo>
                <a:cubicBezTo>
                  <a:pt x="157962" y="42620"/>
                  <a:pt x="157949" y="42633"/>
                  <a:pt x="157949" y="42645"/>
                </a:cubicBezTo>
                <a:lnTo>
                  <a:pt x="157949" y="42671"/>
                </a:lnTo>
                <a:cubicBezTo>
                  <a:pt x="157899" y="42760"/>
                  <a:pt x="157873" y="42861"/>
                  <a:pt x="157835" y="42963"/>
                </a:cubicBezTo>
                <a:cubicBezTo>
                  <a:pt x="157835" y="42963"/>
                  <a:pt x="157822" y="42963"/>
                  <a:pt x="157822" y="42976"/>
                </a:cubicBezTo>
                <a:lnTo>
                  <a:pt x="157822" y="42988"/>
                </a:lnTo>
                <a:cubicBezTo>
                  <a:pt x="157810" y="43014"/>
                  <a:pt x="157810" y="43026"/>
                  <a:pt x="157810" y="43039"/>
                </a:cubicBezTo>
                <a:cubicBezTo>
                  <a:pt x="157784" y="43039"/>
                  <a:pt x="157784" y="43052"/>
                  <a:pt x="157784" y="43077"/>
                </a:cubicBezTo>
                <a:lnTo>
                  <a:pt x="157784" y="43090"/>
                </a:lnTo>
                <a:cubicBezTo>
                  <a:pt x="157581" y="43661"/>
                  <a:pt x="157391" y="44284"/>
                  <a:pt x="157238" y="44931"/>
                </a:cubicBezTo>
                <a:cubicBezTo>
                  <a:pt x="157010" y="45909"/>
                  <a:pt x="156845" y="46976"/>
                  <a:pt x="156743" y="48106"/>
                </a:cubicBezTo>
                <a:lnTo>
                  <a:pt x="156717" y="48602"/>
                </a:lnTo>
                <a:cubicBezTo>
                  <a:pt x="156679" y="49135"/>
                  <a:pt x="156667" y="49694"/>
                  <a:pt x="156667" y="50240"/>
                </a:cubicBezTo>
                <a:cubicBezTo>
                  <a:pt x="156667" y="50634"/>
                  <a:pt x="156667" y="51027"/>
                  <a:pt x="156679" y="51434"/>
                </a:cubicBezTo>
                <a:cubicBezTo>
                  <a:pt x="156845" y="54952"/>
                  <a:pt x="157645" y="58152"/>
                  <a:pt x="158813" y="60438"/>
                </a:cubicBezTo>
                <a:cubicBezTo>
                  <a:pt x="159740" y="62254"/>
                  <a:pt x="160883" y="63499"/>
                  <a:pt x="162077" y="63854"/>
                </a:cubicBezTo>
                <a:lnTo>
                  <a:pt x="163182" y="63918"/>
                </a:lnTo>
                <a:cubicBezTo>
                  <a:pt x="163995" y="63791"/>
                  <a:pt x="164757" y="63207"/>
                  <a:pt x="165417" y="62305"/>
                </a:cubicBezTo>
                <a:lnTo>
                  <a:pt x="166268" y="60819"/>
                </a:ln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Freeform 794"/>
          <p:cNvSpPr/>
          <p:nvPr/>
        </p:nvSpPr>
        <p:spPr>
          <a:xfrm rot="0" flipH="0" flipV="0">
            <a:off x="1804090" y="1624003"/>
            <a:ext cx="120979" cy="114324"/>
          </a:xfrm>
          <a:custGeom>
            <a:pathLst>
              <a:path w="120979" h="114324">
                <a:moveTo>
                  <a:pt x="1600" y="56578"/>
                </a:moveTo>
                <a:cubicBezTo>
                  <a:pt x="3073" y="57174"/>
                  <a:pt x="4533" y="57784"/>
                  <a:pt x="5981" y="58394"/>
                </a:cubicBezTo>
                <a:cubicBezTo>
                  <a:pt x="0" y="60934"/>
                  <a:pt x="496" y="64490"/>
                  <a:pt x="610" y="67500"/>
                </a:cubicBezTo>
                <a:cubicBezTo>
                  <a:pt x="3073" y="65709"/>
                  <a:pt x="2590" y="62508"/>
                  <a:pt x="7988" y="61581"/>
                </a:cubicBezTo>
                <a:cubicBezTo>
                  <a:pt x="6921" y="67322"/>
                  <a:pt x="0" y="74942"/>
                  <a:pt x="4800" y="78777"/>
                </a:cubicBezTo>
                <a:cubicBezTo>
                  <a:pt x="5918" y="76771"/>
                  <a:pt x="6540" y="74599"/>
                  <a:pt x="8191" y="72783"/>
                </a:cubicBezTo>
                <a:cubicBezTo>
                  <a:pt x="9778" y="74510"/>
                  <a:pt x="8838" y="79272"/>
                  <a:pt x="10426" y="81000"/>
                </a:cubicBezTo>
                <a:cubicBezTo>
                  <a:pt x="12763" y="77571"/>
                  <a:pt x="18148" y="71055"/>
                  <a:pt x="24612" y="67157"/>
                </a:cubicBezTo>
                <a:cubicBezTo>
                  <a:pt x="28384" y="67157"/>
                  <a:pt x="32080" y="67931"/>
                  <a:pt x="32816" y="65937"/>
                </a:cubicBezTo>
                <a:cubicBezTo>
                  <a:pt x="33832" y="63181"/>
                  <a:pt x="36144" y="59638"/>
                  <a:pt x="39903" y="57428"/>
                </a:cubicBezTo>
                <a:cubicBezTo>
                  <a:pt x="43192" y="55486"/>
                  <a:pt x="45859" y="53734"/>
                  <a:pt x="48018" y="52095"/>
                </a:cubicBezTo>
                <a:cubicBezTo>
                  <a:pt x="49047" y="46114"/>
                  <a:pt x="50418" y="39967"/>
                  <a:pt x="53365" y="33122"/>
                </a:cubicBezTo>
                <a:cubicBezTo>
                  <a:pt x="54660" y="32410"/>
                  <a:pt x="54279" y="40818"/>
                  <a:pt x="53593" y="45695"/>
                </a:cubicBezTo>
                <a:cubicBezTo>
                  <a:pt x="53187" y="42380"/>
                  <a:pt x="52946" y="36246"/>
                  <a:pt x="52400" y="39472"/>
                </a:cubicBezTo>
                <a:cubicBezTo>
                  <a:pt x="50634" y="43155"/>
                  <a:pt x="49491" y="47460"/>
                  <a:pt x="48399" y="51816"/>
                </a:cubicBezTo>
                <a:cubicBezTo>
                  <a:pt x="59613" y="43244"/>
                  <a:pt x="57492" y="37998"/>
                  <a:pt x="65061" y="27648"/>
                </a:cubicBezTo>
                <a:cubicBezTo>
                  <a:pt x="69189" y="22009"/>
                  <a:pt x="75717" y="19367"/>
                  <a:pt x="83286" y="16383"/>
                </a:cubicBezTo>
                <a:cubicBezTo>
                  <a:pt x="85089" y="15684"/>
                  <a:pt x="89445" y="14364"/>
                  <a:pt x="95338" y="13716"/>
                </a:cubicBezTo>
                <a:cubicBezTo>
                  <a:pt x="104533" y="12713"/>
                  <a:pt x="116535" y="12357"/>
                  <a:pt x="120979" y="10922"/>
                </a:cubicBezTo>
                <a:cubicBezTo>
                  <a:pt x="119151" y="9741"/>
                  <a:pt x="117576" y="7811"/>
                  <a:pt x="115417" y="7658"/>
                </a:cubicBezTo>
                <a:cubicBezTo>
                  <a:pt x="110756" y="7315"/>
                  <a:pt x="107187" y="6731"/>
                  <a:pt x="103466" y="5804"/>
                </a:cubicBezTo>
                <a:cubicBezTo>
                  <a:pt x="99263" y="4763"/>
                  <a:pt x="95706" y="5537"/>
                  <a:pt x="92671" y="5118"/>
                </a:cubicBezTo>
                <a:cubicBezTo>
                  <a:pt x="86245" y="0"/>
                  <a:pt x="76276" y="1422"/>
                  <a:pt x="64680" y="5804"/>
                </a:cubicBezTo>
                <a:cubicBezTo>
                  <a:pt x="67805" y="8560"/>
                  <a:pt x="70776" y="11379"/>
                  <a:pt x="72605" y="14567"/>
                </a:cubicBezTo>
                <a:cubicBezTo>
                  <a:pt x="62534" y="9830"/>
                  <a:pt x="59626" y="9360"/>
                  <a:pt x="54254" y="10173"/>
                </a:cubicBezTo>
                <a:cubicBezTo>
                  <a:pt x="47840" y="11151"/>
                  <a:pt x="43522" y="14796"/>
                  <a:pt x="40449" y="17869"/>
                </a:cubicBezTo>
                <a:cubicBezTo>
                  <a:pt x="44335" y="18352"/>
                  <a:pt x="49199" y="18059"/>
                  <a:pt x="53530" y="20955"/>
                </a:cubicBezTo>
                <a:cubicBezTo>
                  <a:pt x="45351" y="18682"/>
                  <a:pt x="42367" y="19215"/>
                  <a:pt x="42074" y="19253"/>
                </a:cubicBezTo>
                <a:cubicBezTo>
                  <a:pt x="37540" y="19710"/>
                  <a:pt x="34721" y="22403"/>
                  <a:pt x="31927" y="26607"/>
                </a:cubicBezTo>
                <a:cubicBezTo>
                  <a:pt x="34378" y="25883"/>
                  <a:pt x="36017" y="25997"/>
                  <a:pt x="38036" y="27470"/>
                </a:cubicBezTo>
                <a:cubicBezTo>
                  <a:pt x="33934" y="28423"/>
                  <a:pt x="28181" y="29451"/>
                  <a:pt x="24091" y="30417"/>
                </a:cubicBezTo>
                <a:cubicBezTo>
                  <a:pt x="21221" y="31534"/>
                  <a:pt x="20688" y="32131"/>
                  <a:pt x="17716" y="33566"/>
                </a:cubicBezTo>
                <a:cubicBezTo>
                  <a:pt x="21615" y="35103"/>
                  <a:pt x="26784" y="36792"/>
                  <a:pt x="29895" y="37046"/>
                </a:cubicBezTo>
                <a:cubicBezTo>
                  <a:pt x="33032" y="37313"/>
                  <a:pt x="33045" y="37516"/>
                  <a:pt x="36905" y="36995"/>
                </a:cubicBezTo>
                <a:cubicBezTo>
                  <a:pt x="34353" y="37948"/>
                  <a:pt x="33934" y="37389"/>
                  <a:pt x="30670" y="39726"/>
                </a:cubicBezTo>
                <a:cubicBezTo>
                  <a:pt x="27380" y="42037"/>
                  <a:pt x="21856" y="49327"/>
                  <a:pt x="17754" y="54204"/>
                </a:cubicBezTo>
                <a:cubicBezTo>
                  <a:pt x="16624" y="54508"/>
                  <a:pt x="15684" y="54712"/>
                  <a:pt x="14553" y="55016"/>
                </a:cubicBezTo>
                <a:cubicBezTo>
                  <a:pt x="14706" y="56286"/>
                  <a:pt x="14757" y="57771"/>
                  <a:pt x="14934" y="59041"/>
                </a:cubicBezTo>
                <a:cubicBezTo>
                  <a:pt x="14122" y="58787"/>
                  <a:pt x="13512" y="58533"/>
                  <a:pt x="12699" y="58267"/>
                </a:cubicBezTo>
                <a:cubicBezTo>
                  <a:pt x="6654" y="56223"/>
                  <a:pt x="2590" y="55423"/>
                  <a:pt x="1600" y="56578"/>
                </a:cubicBezTo>
                <a:moveTo>
                  <a:pt x="45199" y="34734"/>
                </a:moveTo>
                <a:cubicBezTo>
                  <a:pt x="39661" y="38773"/>
                  <a:pt x="37642" y="49619"/>
                  <a:pt x="39953" y="51930"/>
                </a:cubicBezTo>
                <a:cubicBezTo>
                  <a:pt x="39446" y="49086"/>
                  <a:pt x="42240" y="37338"/>
                  <a:pt x="45199" y="34734"/>
                </a:cubicBezTo>
                <a:moveTo>
                  <a:pt x="49009" y="27851"/>
                </a:moveTo>
                <a:cubicBezTo>
                  <a:pt x="45605" y="26937"/>
                  <a:pt x="41325" y="29655"/>
                  <a:pt x="39725" y="32855"/>
                </a:cubicBezTo>
                <a:cubicBezTo>
                  <a:pt x="41960" y="31039"/>
                  <a:pt x="46062" y="28461"/>
                  <a:pt x="49009" y="27851"/>
                </a:cubicBezTo>
                <a:moveTo>
                  <a:pt x="26149" y="91414"/>
                </a:moveTo>
                <a:cubicBezTo>
                  <a:pt x="26161" y="94957"/>
                  <a:pt x="26314" y="98386"/>
                  <a:pt x="25285" y="101802"/>
                </a:cubicBezTo>
                <a:cubicBezTo>
                  <a:pt x="24294" y="104368"/>
                  <a:pt x="22986" y="106133"/>
                  <a:pt x="20802" y="107797"/>
                </a:cubicBezTo>
                <a:lnTo>
                  <a:pt x="20294" y="108101"/>
                </a:lnTo>
                <a:lnTo>
                  <a:pt x="20294" y="108089"/>
                </a:lnTo>
                <a:cubicBezTo>
                  <a:pt x="19672" y="105460"/>
                  <a:pt x="18567" y="102933"/>
                  <a:pt x="18452" y="100215"/>
                </a:cubicBezTo>
                <a:lnTo>
                  <a:pt x="18465" y="99529"/>
                </a:lnTo>
                <a:lnTo>
                  <a:pt x="18554" y="98830"/>
                </a:lnTo>
                <a:lnTo>
                  <a:pt x="19659" y="93077"/>
                </a:lnTo>
                <a:lnTo>
                  <a:pt x="17360" y="98970"/>
                </a:lnTo>
                <a:lnTo>
                  <a:pt x="16890" y="100062"/>
                </a:lnTo>
                <a:cubicBezTo>
                  <a:pt x="15658" y="102844"/>
                  <a:pt x="14211" y="105498"/>
                  <a:pt x="12318" y="107873"/>
                </a:cubicBezTo>
                <a:lnTo>
                  <a:pt x="11785" y="108521"/>
                </a:lnTo>
                <a:cubicBezTo>
                  <a:pt x="9080" y="111492"/>
                  <a:pt x="5841" y="113448"/>
                  <a:pt x="1993" y="114185"/>
                </a:cubicBezTo>
                <a:lnTo>
                  <a:pt x="1334" y="114274"/>
                </a:lnTo>
                <a:lnTo>
                  <a:pt x="813" y="114324"/>
                </a:lnTo>
                <a:lnTo>
                  <a:pt x="1258" y="113969"/>
                </a:lnTo>
                <a:cubicBezTo>
                  <a:pt x="4838" y="110680"/>
                  <a:pt x="6680" y="106768"/>
                  <a:pt x="7950" y="102120"/>
                </a:cubicBezTo>
                <a:lnTo>
                  <a:pt x="8089" y="101574"/>
                </a:lnTo>
                <a:lnTo>
                  <a:pt x="8165" y="101129"/>
                </a:lnTo>
                <a:lnTo>
                  <a:pt x="7835" y="100481"/>
                </a:lnTo>
                <a:lnTo>
                  <a:pt x="7226" y="100799"/>
                </a:lnTo>
                <a:lnTo>
                  <a:pt x="6883" y="101053"/>
                </a:lnTo>
                <a:lnTo>
                  <a:pt x="6425" y="101421"/>
                </a:lnTo>
                <a:lnTo>
                  <a:pt x="5867" y="101815"/>
                </a:lnTo>
                <a:lnTo>
                  <a:pt x="5981" y="101243"/>
                </a:lnTo>
                <a:lnTo>
                  <a:pt x="6133" y="100393"/>
                </a:lnTo>
                <a:cubicBezTo>
                  <a:pt x="6451" y="97891"/>
                  <a:pt x="6451" y="95376"/>
                  <a:pt x="6832" y="92887"/>
                </a:cubicBezTo>
                <a:cubicBezTo>
                  <a:pt x="7442" y="89801"/>
                  <a:pt x="9537" y="88201"/>
                  <a:pt x="11378" y="85889"/>
                </a:cubicBezTo>
                <a:lnTo>
                  <a:pt x="11658" y="85457"/>
                </a:lnTo>
                <a:lnTo>
                  <a:pt x="11887" y="85026"/>
                </a:lnTo>
                <a:lnTo>
                  <a:pt x="12052" y="84530"/>
                </a:lnTo>
                <a:lnTo>
                  <a:pt x="12140" y="84010"/>
                </a:lnTo>
                <a:cubicBezTo>
                  <a:pt x="12166" y="83197"/>
                  <a:pt x="12356" y="82397"/>
                  <a:pt x="12483" y="81584"/>
                </a:cubicBezTo>
                <a:lnTo>
                  <a:pt x="12585" y="81088"/>
                </a:lnTo>
                <a:lnTo>
                  <a:pt x="12661" y="80593"/>
                </a:lnTo>
                <a:lnTo>
                  <a:pt x="12750" y="80098"/>
                </a:lnTo>
                <a:lnTo>
                  <a:pt x="12814" y="79730"/>
                </a:lnTo>
                <a:lnTo>
                  <a:pt x="12991" y="79501"/>
                </a:lnTo>
                <a:lnTo>
                  <a:pt x="14566" y="77532"/>
                </a:lnTo>
                <a:cubicBezTo>
                  <a:pt x="17627" y="73710"/>
                  <a:pt x="21157" y="71386"/>
                  <a:pt x="25272" y="68554"/>
                </a:cubicBezTo>
                <a:lnTo>
                  <a:pt x="25679" y="68274"/>
                </a:lnTo>
                <a:lnTo>
                  <a:pt x="25933" y="68109"/>
                </a:lnTo>
                <a:lnTo>
                  <a:pt x="29781" y="68693"/>
                </a:lnTo>
                <a:lnTo>
                  <a:pt x="29743" y="68820"/>
                </a:lnTo>
                <a:lnTo>
                  <a:pt x="29667" y="69404"/>
                </a:lnTo>
                <a:cubicBezTo>
                  <a:pt x="29552" y="70167"/>
                  <a:pt x="29438" y="70954"/>
                  <a:pt x="29336" y="71741"/>
                </a:cubicBezTo>
                <a:lnTo>
                  <a:pt x="29247" y="72313"/>
                </a:lnTo>
                <a:lnTo>
                  <a:pt x="29159" y="72808"/>
                </a:lnTo>
                <a:cubicBezTo>
                  <a:pt x="28130" y="74726"/>
                  <a:pt x="27507" y="76580"/>
                  <a:pt x="27012" y="78676"/>
                </a:cubicBezTo>
                <a:cubicBezTo>
                  <a:pt x="25933" y="82917"/>
                  <a:pt x="25806" y="87121"/>
                  <a:pt x="26149" y="91414"/>
                </a:cubicBezTo>
                <a:moveTo>
                  <a:pt x="27139" y="57454"/>
                </a:moveTo>
                <a:cubicBezTo>
                  <a:pt x="28231" y="50711"/>
                  <a:pt x="30175" y="44894"/>
                  <a:pt x="33972" y="41110"/>
                </a:cubicBezTo>
                <a:cubicBezTo>
                  <a:pt x="30263" y="46584"/>
                  <a:pt x="28358" y="51956"/>
                  <a:pt x="29082" y="57174"/>
                </a:cubicBezTo>
                <a:cubicBezTo>
                  <a:pt x="28447" y="57263"/>
                  <a:pt x="27800" y="57365"/>
                  <a:pt x="27139" y="57454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Freeform 795"/>
          <p:cNvSpPr/>
          <p:nvPr/>
        </p:nvSpPr>
        <p:spPr>
          <a:xfrm rot="0" flipH="0" flipV="0">
            <a:off x="1804090" y="1624003"/>
            <a:ext cx="120979" cy="114324"/>
          </a:xfrm>
          <a:custGeom>
            <a:pathLst>
              <a:path w="120979" h="114324">
                <a:moveTo>
                  <a:pt x="1600" y="56578"/>
                </a:moveTo>
                <a:cubicBezTo>
                  <a:pt x="3073" y="57174"/>
                  <a:pt x="4533" y="57784"/>
                  <a:pt x="5981" y="58394"/>
                </a:cubicBezTo>
                <a:cubicBezTo>
                  <a:pt x="0" y="60934"/>
                  <a:pt x="496" y="64490"/>
                  <a:pt x="610" y="67500"/>
                </a:cubicBezTo>
                <a:cubicBezTo>
                  <a:pt x="3073" y="65709"/>
                  <a:pt x="2590" y="62508"/>
                  <a:pt x="7988" y="61581"/>
                </a:cubicBezTo>
                <a:cubicBezTo>
                  <a:pt x="6921" y="67322"/>
                  <a:pt x="0" y="74942"/>
                  <a:pt x="4800" y="78777"/>
                </a:cubicBezTo>
                <a:cubicBezTo>
                  <a:pt x="5918" y="76771"/>
                  <a:pt x="6540" y="74599"/>
                  <a:pt x="8191" y="72783"/>
                </a:cubicBezTo>
                <a:cubicBezTo>
                  <a:pt x="9778" y="74510"/>
                  <a:pt x="8838" y="79272"/>
                  <a:pt x="10426" y="81000"/>
                </a:cubicBezTo>
                <a:cubicBezTo>
                  <a:pt x="12763" y="77571"/>
                  <a:pt x="18148" y="71055"/>
                  <a:pt x="24612" y="67157"/>
                </a:cubicBezTo>
                <a:cubicBezTo>
                  <a:pt x="28384" y="67157"/>
                  <a:pt x="32080" y="67931"/>
                  <a:pt x="32816" y="65937"/>
                </a:cubicBezTo>
                <a:cubicBezTo>
                  <a:pt x="33832" y="63181"/>
                  <a:pt x="36144" y="59638"/>
                  <a:pt x="39903" y="57428"/>
                </a:cubicBezTo>
                <a:cubicBezTo>
                  <a:pt x="43192" y="55486"/>
                  <a:pt x="45859" y="53734"/>
                  <a:pt x="48018" y="52095"/>
                </a:cubicBezTo>
                <a:cubicBezTo>
                  <a:pt x="49047" y="46114"/>
                  <a:pt x="50418" y="39967"/>
                  <a:pt x="53365" y="33122"/>
                </a:cubicBezTo>
                <a:cubicBezTo>
                  <a:pt x="54660" y="32410"/>
                  <a:pt x="54279" y="40818"/>
                  <a:pt x="53593" y="45695"/>
                </a:cubicBezTo>
                <a:cubicBezTo>
                  <a:pt x="53187" y="42380"/>
                  <a:pt x="52946" y="36246"/>
                  <a:pt x="52400" y="39472"/>
                </a:cubicBezTo>
                <a:cubicBezTo>
                  <a:pt x="50634" y="43155"/>
                  <a:pt x="49491" y="47460"/>
                  <a:pt x="48399" y="51816"/>
                </a:cubicBezTo>
                <a:cubicBezTo>
                  <a:pt x="59613" y="43244"/>
                  <a:pt x="57492" y="37998"/>
                  <a:pt x="65061" y="27648"/>
                </a:cubicBezTo>
                <a:cubicBezTo>
                  <a:pt x="69189" y="22009"/>
                  <a:pt x="75717" y="19367"/>
                  <a:pt x="83286" y="16383"/>
                </a:cubicBezTo>
                <a:cubicBezTo>
                  <a:pt x="85089" y="15684"/>
                  <a:pt x="89445" y="14364"/>
                  <a:pt x="95338" y="13716"/>
                </a:cubicBezTo>
                <a:cubicBezTo>
                  <a:pt x="104533" y="12713"/>
                  <a:pt x="116535" y="12357"/>
                  <a:pt x="120979" y="10922"/>
                </a:cubicBezTo>
                <a:cubicBezTo>
                  <a:pt x="119151" y="9741"/>
                  <a:pt x="117576" y="7811"/>
                  <a:pt x="115417" y="7658"/>
                </a:cubicBezTo>
                <a:cubicBezTo>
                  <a:pt x="110756" y="7328"/>
                  <a:pt x="107187" y="6731"/>
                  <a:pt x="103466" y="5804"/>
                </a:cubicBezTo>
                <a:cubicBezTo>
                  <a:pt x="99263" y="4763"/>
                  <a:pt x="95706" y="5537"/>
                  <a:pt x="92671" y="5118"/>
                </a:cubicBezTo>
                <a:cubicBezTo>
                  <a:pt x="86245" y="0"/>
                  <a:pt x="76276" y="1422"/>
                  <a:pt x="64680" y="5804"/>
                </a:cubicBezTo>
                <a:cubicBezTo>
                  <a:pt x="67805" y="8560"/>
                  <a:pt x="70776" y="11379"/>
                  <a:pt x="72605" y="14567"/>
                </a:cubicBezTo>
                <a:cubicBezTo>
                  <a:pt x="62534" y="9830"/>
                  <a:pt x="59626" y="9360"/>
                  <a:pt x="54254" y="10173"/>
                </a:cubicBezTo>
                <a:cubicBezTo>
                  <a:pt x="47840" y="11151"/>
                  <a:pt x="43522" y="14796"/>
                  <a:pt x="40449" y="17869"/>
                </a:cubicBezTo>
                <a:cubicBezTo>
                  <a:pt x="44335" y="18352"/>
                  <a:pt x="49199" y="18059"/>
                  <a:pt x="53530" y="20955"/>
                </a:cubicBezTo>
                <a:cubicBezTo>
                  <a:pt x="45351" y="18682"/>
                  <a:pt x="42367" y="19215"/>
                  <a:pt x="42074" y="19253"/>
                </a:cubicBezTo>
                <a:cubicBezTo>
                  <a:pt x="37540" y="19710"/>
                  <a:pt x="34721" y="22403"/>
                  <a:pt x="31927" y="26607"/>
                </a:cubicBezTo>
                <a:cubicBezTo>
                  <a:pt x="34378" y="25883"/>
                  <a:pt x="36017" y="25997"/>
                  <a:pt x="38036" y="27470"/>
                </a:cubicBezTo>
                <a:cubicBezTo>
                  <a:pt x="33934" y="28423"/>
                  <a:pt x="28181" y="29451"/>
                  <a:pt x="24091" y="30417"/>
                </a:cubicBezTo>
                <a:cubicBezTo>
                  <a:pt x="21221" y="31534"/>
                  <a:pt x="20688" y="32131"/>
                  <a:pt x="17716" y="33566"/>
                </a:cubicBezTo>
                <a:cubicBezTo>
                  <a:pt x="21615" y="35103"/>
                  <a:pt x="26784" y="36792"/>
                  <a:pt x="29895" y="37046"/>
                </a:cubicBezTo>
                <a:cubicBezTo>
                  <a:pt x="33032" y="37313"/>
                  <a:pt x="33045" y="37516"/>
                  <a:pt x="36905" y="36995"/>
                </a:cubicBezTo>
                <a:cubicBezTo>
                  <a:pt x="34353" y="37948"/>
                  <a:pt x="33934" y="37389"/>
                  <a:pt x="30670" y="39726"/>
                </a:cubicBezTo>
                <a:cubicBezTo>
                  <a:pt x="27380" y="42037"/>
                  <a:pt x="21856" y="49327"/>
                  <a:pt x="17754" y="54204"/>
                </a:cubicBezTo>
                <a:cubicBezTo>
                  <a:pt x="16624" y="54508"/>
                  <a:pt x="15684" y="54712"/>
                  <a:pt x="14553" y="55016"/>
                </a:cubicBezTo>
                <a:cubicBezTo>
                  <a:pt x="14706" y="56286"/>
                  <a:pt x="14757" y="57771"/>
                  <a:pt x="14934" y="59041"/>
                </a:cubicBezTo>
                <a:cubicBezTo>
                  <a:pt x="14122" y="58787"/>
                  <a:pt x="13512" y="58533"/>
                  <a:pt x="12699" y="58267"/>
                </a:cubicBezTo>
                <a:cubicBezTo>
                  <a:pt x="6654" y="56223"/>
                  <a:pt x="2590" y="55423"/>
                  <a:pt x="1600" y="56578"/>
                </a:cubicBezTo>
                <a:close/>
                <a:moveTo>
                  <a:pt x="45199" y="34734"/>
                </a:moveTo>
                <a:cubicBezTo>
                  <a:pt x="39661" y="38773"/>
                  <a:pt x="37642" y="49619"/>
                  <a:pt x="39953" y="51930"/>
                </a:cubicBezTo>
                <a:cubicBezTo>
                  <a:pt x="39446" y="49086"/>
                  <a:pt x="42240" y="37338"/>
                  <a:pt x="45199" y="34734"/>
                </a:cubicBezTo>
                <a:close/>
                <a:moveTo>
                  <a:pt x="49009" y="27851"/>
                </a:moveTo>
                <a:cubicBezTo>
                  <a:pt x="45605" y="26937"/>
                  <a:pt x="41325" y="29655"/>
                  <a:pt x="39725" y="32855"/>
                </a:cubicBezTo>
                <a:cubicBezTo>
                  <a:pt x="41960" y="31039"/>
                  <a:pt x="46062" y="28461"/>
                  <a:pt x="49009" y="27851"/>
                </a:cubicBezTo>
                <a:close/>
                <a:moveTo>
                  <a:pt x="26149" y="91414"/>
                </a:moveTo>
                <a:cubicBezTo>
                  <a:pt x="26161" y="94957"/>
                  <a:pt x="26314" y="98386"/>
                  <a:pt x="25285" y="101802"/>
                </a:cubicBezTo>
                <a:cubicBezTo>
                  <a:pt x="24294" y="104368"/>
                  <a:pt x="22986" y="106133"/>
                  <a:pt x="20802" y="107797"/>
                </a:cubicBezTo>
                <a:lnTo>
                  <a:pt x="20294" y="108101"/>
                </a:lnTo>
                <a:lnTo>
                  <a:pt x="20294" y="108089"/>
                </a:lnTo>
                <a:cubicBezTo>
                  <a:pt x="19672" y="105460"/>
                  <a:pt x="18567" y="102933"/>
                  <a:pt x="18452" y="100215"/>
                </a:cubicBezTo>
                <a:lnTo>
                  <a:pt x="18465" y="99529"/>
                </a:lnTo>
                <a:lnTo>
                  <a:pt x="18554" y="98830"/>
                </a:lnTo>
                <a:lnTo>
                  <a:pt x="19659" y="93077"/>
                </a:lnTo>
                <a:lnTo>
                  <a:pt x="17360" y="98970"/>
                </a:lnTo>
                <a:lnTo>
                  <a:pt x="16890" y="100062"/>
                </a:lnTo>
                <a:cubicBezTo>
                  <a:pt x="15658" y="102844"/>
                  <a:pt x="14211" y="105498"/>
                  <a:pt x="12318" y="107873"/>
                </a:cubicBezTo>
                <a:lnTo>
                  <a:pt x="11785" y="108521"/>
                </a:lnTo>
                <a:cubicBezTo>
                  <a:pt x="9080" y="111492"/>
                  <a:pt x="5841" y="113448"/>
                  <a:pt x="1993" y="114185"/>
                </a:cubicBezTo>
                <a:lnTo>
                  <a:pt x="1334" y="114274"/>
                </a:lnTo>
                <a:lnTo>
                  <a:pt x="813" y="114324"/>
                </a:lnTo>
                <a:lnTo>
                  <a:pt x="1258" y="113969"/>
                </a:lnTo>
                <a:cubicBezTo>
                  <a:pt x="4838" y="110680"/>
                  <a:pt x="6680" y="106768"/>
                  <a:pt x="7950" y="102120"/>
                </a:cubicBezTo>
                <a:lnTo>
                  <a:pt x="8089" y="101574"/>
                </a:lnTo>
                <a:lnTo>
                  <a:pt x="8165" y="101129"/>
                </a:lnTo>
                <a:lnTo>
                  <a:pt x="7835" y="100481"/>
                </a:lnTo>
                <a:lnTo>
                  <a:pt x="7226" y="100799"/>
                </a:lnTo>
                <a:lnTo>
                  <a:pt x="6883" y="101053"/>
                </a:lnTo>
                <a:lnTo>
                  <a:pt x="6425" y="101421"/>
                </a:lnTo>
                <a:lnTo>
                  <a:pt x="5867" y="101815"/>
                </a:lnTo>
                <a:lnTo>
                  <a:pt x="5981" y="101243"/>
                </a:lnTo>
                <a:lnTo>
                  <a:pt x="6133" y="100393"/>
                </a:lnTo>
                <a:cubicBezTo>
                  <a:pt x="6451" y="97891"/>
                  <a:pt x="6451" y="95376"/>
                  <a:pt x="6832" y="92887"/>
                </a:cubicBezTo>
                <a:cubicBezTo>
                  <a:pt x="7442" y="89801"/>
                  <a:pt x="9537" y="88201"/>
                  <a:pt x="11378" y="85889"/>
                </a:cubicBezTo>
                <a:lnTo>
                  <a:pt x="11658" y="85457"/>
                </a:lnTo>
                <a:lnTo>
                  <a:pt x="11887" y="85026"/>
                </a:lnTo>
                <a:lnTo>
                  <a:pt x="12052" y="84530"/>
                </a:lnTo>
                <a:lnTo>
                  <a:pt x="12140" y="84010"/>
                </a:lnTo>
                <a:cubicBezTo>
                  <a:pt x="12166" y="83197"/>
                  <a:pt x="12356" y="82397"/>
                  <a:pt x="12483" y="81584"/>
                </a:cubicBezTo>
                <a:lnTo>
                  <a:pt x="12585" y="81088"/>
                </a:lnTo>
                <a:lnTo>
                  <a:pt x="12661" y="80593"/>
                </a:lnTo>
                <a:lnTo>
                  <a:pt x="12750" y="80098"/>
                </a:lnTo>
                <a:lnTo>
                  <a:pt x="12814" y="79730"/>
                </a:lnTo>
                <a:lnTo>
                  <a:pt x="12991" y="79501"/>
                </a:lnTo>
                <a:lnTo>
                  <a:pt x="14566" y="77532"/>
                </a:lnTo>
                <a:cubicBezTo>
                  <a:pt x="17627" y="73710"/>
                  <a:pt x="21157" y="71386"/>
                  <a:pt x="25272" y="68554"/>
                </a:cubicBezTo>
                <a:lnTo>
                  <a:pt x="25679" y="68274"/>
                </a:lnTo>
                <a:lnTo>
                  <a:pt x="25933" y="68109"/>
                </a:lnTo>
                <a:lnTo>
                  <a:pt x="29781" y="68693"/>
                </a:lnTo>
                <a:lnTo>
                  <a:pt x="29743" y="68820"/>
                </a:lnTo>
                <a:lnTo>
                  <a:pt x="29667" y="69404"/>
                </a:lnTo>
                <a:cubicBezTo>
                  <a:pt x="29552" y="70167"/>
                  <a:pt x="29438" y="70954"/>
                  <a:pt x="29336" y="71741"/>
                </a:cubicBezTo>
                <a:lnTo>
                  <a:pt x="29247" y="72313"/>
                </a:lnTo>
                <a:lnTo>
                  <a:pt x="29159" y="72808"/>
                </a:lnTo>
                <a:cubicBezTo>
                  <a:pt x="28130" y="74726"/>
                  <a:pt x="27507" y="76580"/>
                  <a:pt x="27012" y="78676"/>
                </a:cubicBezTo>
                <a:cubicBezTo>
                  <a:pt x="25933" y="82917"/>
                  <a:pt x="25806" y="87121"/>
                  <a:pt x="26149" y="91414"/>
                </a:cubicBezTo>
                <a:close/>
                <a:moveTo>
                  <a:pt x="27139" y="57454"/>
                </a:moveTo>
                <a:cubicBezTo>
                  <a:pt x="28231" y="50711"/>
                  <a:pt x="30175" y="44894"/>
                  <a:pt x="33972" y="41110"/>
                </a:cubicBezTo>
                <a:cubicBezTo>
                  <a:pt x="30263" y="46584"/>
                  <a:pt x="28358" y="51956"/>
                  <a:pt x="29082" y="57174"/>
                </a:cubicBezTo>
                <a:cubicBezTo>
                  <a:pt x="28447" y="57263"/>
                  <a:pt x="27800" y="57365"/>
                  <a:pt x="27139" y="57454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Freeform 796"/>
          <p:cNvSpPr/>
          <p:nvPr/>
        </p:nvSpPr>
        <p:spPr>
          <a:xfrm rot="0" flipH="0" flipV="0">
            <a:off x="1730660" y="1697680"/>
            <a:ext cx="87286" cy="103796"/>
          </a:xfrm>
          <a:custGeom>
            <a:pathLst>
              <a:path w="87286" h="103796">
                <a:moveTo>
                  <a:pt x="3009" y="25057"/>
                </a:moveTo>
                <a:cubicBezTo>
                  <a:pt x="0" y="25107"/>
                  <a:pt x="139" y="25704"/>
                  <a:pt x="139" y="26415"/>
                </a:cubicBezTo>
                <a:cubicBezTo>
                  <a:pt x="139" y="26695"/>
                  <a:pt x="190" y="27025"/>
                  <a:pt x="254" y="27343"/>
                </a:cubicBezTo>
                <a:cubicBezTo>
                  <a:pt x="304" y="27685"/>
                  <a:pt x="368" y="28016"/>
                  <a:pt x="381" y="28346"/>
                </a:cubicBezTo>
                <a:cubicBezTo>
                  <a:pt x="749" y="31394"/>
                  <a:pt x="1359" y="34442"/>
                  <a:pt x="2311" y="37490"/>
                </a:cubicBezTo>
                <a:cubicBezTo>
                  <a:pt x="3288" y="40538"/>
                  <a:pt x="4609" y="43599"/>
                  <a:pt x="6387" y="46659"/>
                </a:cubicBezTo>
                <a:cubicBezTo>
                  <a:pt x="8304" y="49783"/>
                  <a:pt x="9117" y="52590"/>
                  <a:pt x="9765" y="55079"/>
                </a:cubicBezTo>
                <a:cubicBezTo>
                  <a:pt x="10413" y="57645"/>
                  <a:pt x="10857" y="59918"/>
                  <a:pt x="10146" y="61861"/>
                </a:cubicBezTo>
                <a:lnTo>
                  <a:pt x="10006" y="62229"/>
                </a:lnTo>
                <a:lnTo>
                  <a:pt x="9638" y="62369"/>
                </a:lnTo>
                <a:lnTo>
                  <a:pt x="8876" y="62623"/>
                </a:lnTo>
                <a:cubicBezTo>
                  <a:pt x="9232" y="62928"/>
                  <a:pt x="9587" y="63245"/>
                  <a:pt x="9943" y="63563"/>
                </a:cubicBezTo>
                <a:cubicBezTo>
                  <a:pt x="9574" y="70002"/>
                  <a:pt x="7987" y="75831"/>
                  <a:pt x="7631" y="82842"/>
                </a:cubicBezTo>
                <a:cubicBezTo>
                  <a:pt x="7492" y="90677"/>
                  <a:pt x="9828" y="97446"/>
                  <a:pt x="19023" y="101790"/>
                </a:cubicBezTo>
                <a:cubicBezTo>
                  <a:pt x="19417" y="101853"/>
                  <a:pt x="19760" y="102057"/>
                  <a:pt x="21169" y="102272"/>
                </a:cubicBezTo>
                <a:close/>
                <a:moveTo>
                  <a:pt x="28358" y="103047"/>
                </a:moveTo>
                <a:cubicBezTo>
                  <a:pt x="35279" y="103771"/>
                  <a:pt x="40410" y="103796"/>
                  <a:pt x="46265" y="102793"/>
                </a:cubicBezTo>
                <a:cubicBezTo>
                  <a:pt x="42442" y="95580"/>
                  <a:pt x="39508" y="87706"/>
                  <a:pt x="36016" y="80314"/>
                </a:cubicBezTo>
                <a:cubicBezTo>
                  <a:pt x="33057" y="73482"/>
                  <a:pt x="30352" y="66649"/>
                  <a:pt x="27964" y="59816"/>
                </a:cubicBezTo>
                <a:cubicBezTo>
                  <a:pt x="27469" y="60642"/>
                  <a:pt x="26872" y="61391"/>
                  <a:pt x="26211" y="62115"/>
                </a:cubicBezTo>
                <a:cubicBezTo>
                  <a:pt x="26046" y="62280"/>
                  <a:pt x="25691" y="62331"/>
                  <a:pt x="25500" y="62217"/>
                </a:cubicBezTo>
                <a:cubicBezTo>
                  <a:pt x="25030" y="61963"/>
                  <a:pt x="24649" y="61734"/>
                  <a:pt x="24281" y="61531"/>
                </a:cubicBezTo>
                <a:cubicBezTo>
                  <a:pt x="22452" y="60489"/>
                  <a:pt x="21208" y="59791"/>
                  <a:pt x="20420" y="58165"/>
                </a:cubicBezTo>
                <a:cubicBezTo>
                  <a:pt x="20281" y="58369"/>
                  <a:pt x="20128" y="58572"/>
                  <a:pt x="20001" y="58762"/>
                </a:cubicBezTo>
                <a:cubicBezTo>
                  <a:pt x="19785" y="59067"/>
                  <a:pt x="19303" y="59067"/>
                  <a:pt x="19074" y="58775"/>
                </a:cubicBezTo>
                <a:cubicBezTo>
                  <a:pt x="18782" y="58407"/>
                  <a:pt x="18452" y="58051"/>
                  <a:pt x="18134" y="57683"/>
                </a:cubicBezTo>
                <a:cubicBezTo>
                  <a:pt x="17093" y="56514"/>
                  <a:pt x="16572" y="55410"/>
                  <a:pt x="16356" y="53708"/>
                </a:cubicBezTo>
                <a:cubicBezTo>
                  <a:pt x="16051" y="51257"/>
                  <a:pt x="16293" y="48958"/>
                  <a:pt x="16534" y="46774"/>
                </a:cubicBezTo>
                <a:cubicBezTo>
                  <a:pt x="16572" y="46583"/>
                  <a:pt x="16585" y="46392"/>
                  <a:pt x="16610" y="46202"/>
                </a:cubicBezTo>
                <a:cubicBezTo>
                  <a:pt x="16394" y="46431"/>
                  <a:pt x="16191" y="46634"/>
                  <a:pt x="15962" y="46850"/>
                </a:cubicBezTo>
                <a:lnTo>
                  <a:pt x="15289" y="47472"/>
                </a:lnTo>
                <a:lnTo>
                  <a:pt x="15048" y="46570"/>
                </a:lnTo>
                <a:cubicBezTo>
                  <a:pt x="14223" y="45631"/>
                  <a:pt x="15518" y="44018"/>
                  <a:pt x="14438" y="42824"/>
                </a:cubicBezTo>
                <a:lnTo>
                  <a:pt x="15124" y="34607"/>
                </a:lnTo>
                <a:cubicBezTo>
                  <a:pt x="15975" y="31114"/>
                  <a:pt x="16267" y="27965"/>
                  <a:pt x="16737" y="24283"/>
                </a:cubicBezTo>
                <a:cubicBezTo>
                  <a:pt x="14400" y="24778"/>
                  <a:pt x="12381" y="24943"/>
                  <a:pt x="9638" y="25007"/>
                </a:cubicBezTo>
                <a:close/>
                <a:moveTo>
                  <a:pt x="81622" y="0"/>
                </a:moveTo>
                <a:cubicBezTo>
                  <a:pt x="81329" y="1728"/>
                  <a:pt x="85406" y="2807"/>
                  <a:pt x="85851" y="5157"/>
                </a:cubicBezTo>
                <a:cubicBezTo>
                  <a:pt x="87082" y="11913"/>
                  <a:pt x="80656" y="15964"/>
                  <a:pt x="80034" y="19000"/>
                </a:cubicBezTo>
                <a:cubicBezTo>
                  <a:pt x="80034" y="19038"/>
                  <a:pt x="80034" y="19089"/>
                  <a:pt x="80009" y="19127"/>
                </a:cubicBezTo>
                <a:lnTo>
                  <a:pt x="80009" y="19152"/>
                </a:lnTo>
                <a:cubicBezTo>
                  <a:pt x="79678" y="21590"/>
                  <a:pt x="79653" y="24054"/>
                  <a:pt x="79348" y="26504"/>
                </a:cubicBezTo>
                <a:lnTo>
                  <a:pt x="79297" y="26835"/>
                </a:lnTo>
                <a:cubicBezTo>
                  <a:pt x="79209" y="27266"/>
                  <a:pt x="79094" y="27711"/>
                  <a:pt x="78955" y="28155"/>
                </a:cubicBezTo>
                <a:lnTo>
                  <a:pt x="81050" y="26593"/>
                </a:lnTo>
                <a:cubicBezTo>
                  <a:pt x="81939" y="30060"/>
                  <a:pt x="75500" y="39027"/>
                  <a:pt x="73074" y="40728"/>
                </a:cubicBezTo>
                <a:cubicBezTo>
                  <a:pt x="74636" y="40551"/>
                  <a:pt x="76326" y="40728"/>
                  <a:pt x="77900" y="40500"/>
                </a:cubicBezTo>
                <a:cubicBezTo>
                  <a:pt x="78281" y="41782"/>
                  <a:pt x="78129" y="43179"/>
                  <a:pt x="78942" y="45719"/>
                </a:cubicBezTo>
                <a:cubicBezTo>
                  <a:pt x="87286" y="69303"/>
                  <a:pt x="87197" y="85318"/>
                  <a:pt x="74852" y="90233"/>
                </a:cubicBezTo>
                <a:cubicBezTo>
                  <a:pt x="74535" y="86334"/>
                  <a:pt x="74040" y="82130"/>
                  <a:pt x="73011" y="77825"/>
                </a:cubicBezTo>
                <a:cubicBezTo>
                  <a:pt x="70585" y="67462"/>
                  <a:pt x="68299" y="60274"/>
                  <a:pt x="65391" y="51041"/>
                </a:cubicBezTo>
                <a:cubicBezTo>
                  <a:pt x="64095" y="46913"/>
                  <a:pt x="63702" y="43941"/>
                  <a:pt x="63537" y="39395"/>
                </a:cubicBezTo>
                <a:cubicBezTo>
                  <a:pt x="63359" y="35001"/>
                  <a:pt x="63880" y="27469"/>
                  <a:pt x="64705" y="23254"/>
                </a:cubicBezTo>
                <a:lnTo>
                  <a:pt x="64946" y="22136"/>
                </a:lnTo>
                <a:cubicBezTo>
                  <a:pt x="64997" y="21946"/>
                  <a:pt x="65035" y="21768"/>
                  <a:pt x="65086" y="21565"/>
                </a:cubicBezTo>
                <a:cubicBezTo>
                  <a:pt x="65124" y="21438"/>
                  <a:pt x="65150" y="21311"/>
                  <a:pt x="65188" y="21171"/>
                </a:cubicBezTo>
                <a:lnTo>
                  <a:pt x="65200" y="21171"/>
                </a:lnTo>
                <a:cubicBezTo>
                  <a:pt x="65899" y="18377"/>
                  <a:pt x="66991" y="15075"/>
                  <a:pt x="68515" y="13031"/>
                </a:cubicBezTo>
                <a:cubicBezTo>
                  <a:pt x="69353" y="11862"/>
                  <a:pt x="70661" y="10732"/>
                  <a:pt x="72122" y="9678"/>
                </a:cubicBezTo>
                <a:cubicBezTo>
                  <a:pt x="74116" y="8281"/>
                  <a:pt x="76351" y="7087"/>
                  <a:pt x="78154" y="6223"/>
                </a:cubicBezTo>
                <a:close/>
              </a:path>
            </a:pathLst>
          </a:custGeom>
          <a:solidFill>
            <a:srgbClr val="E5463C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Freeform 797"/>
          <p:cNvSpPr/>
          <p:nvPr/>
        </p:nvSpPr>
        <p:spPr>
          <a:xfrm rot="0" flipH="0" flipV="0">
            <a:off x="1730660" y="1697680"/>
            <a:ext cx="87286" cy="103796"/>
          </a:xfrm>
          <a:custGeom>
            <a:pathLst>
              <a:path w="87286" h="103796">
                <a:moveTo>
                  <a:pt x="3009" y="25057"/>
                </a:moveTo>
                <a:cubicBezTo>
                  <a:pt x="0" y="25107"/>
                  <a:pt x="139" y="25704"/>
                  <a:pt x="139" y="26415"/>
                </a:cubicBezTo>
                <a:cubicBezTo>
                  <a:pt x="139" y="26695"/>
                  <a:pt x="190" y="27025"/>
                  <a:pt x="254" y="27343"/>
                </a:cubicBezTo>
                <a:cubicBezTo>
                  <a:pt x="304" y="27685"/>
                  <a:pt x="368" y="28016"/>
                  <a:pt x="381" y="28346"/>
                </a:cubicBezTo>
                <a:cubicBezTo>
                  <a:pt x="749" y="31394"/>
                  <a:pt x="1359" y="34442"/>
                  <a:pt x="2311" y="37490"/>
                </a:cubicBezTo>
                <a:cubicBezTo>
                  <a:pt x="3288" y="40538"/>
                  <a:pt x="4609" y="43599"/>
                  <a:pt x="6387" y="46659"/>
                </a:cubicBezTo>
                <a:cubicBezTo>
                  <a:pt x="8304" y="49783"/>
                  <a:pt x="9117" y="52590"/>
                  <a:pt x="9765" y="55079"/>
                </a:cubicBezTo>
                <a:cubicBezTo>
                  <a:pt x="10413" y="57645"/>
                  <a:pt x="10857" y="59918"/>
                  <a:pt x="10146" y="61861"/>
                </a:cubicBezTo>
                <a:lnTo>
                  <a:pt x="10006" y="62229"/>
                </a:lnTo>
                <a:lnTo>
                  <a:pt x="9638" y="62369"/>
                </a:lnTo>
                <a:lnTo>
                  <a:pt x="8876" y="62623"/>
                </a:lnTo>
                <a:cubicBezTo>
                  <a:pt x="9232" y="62928"/>
                  <a:pt x="9587" y="63245"/>
                  <a:pt x="9943" y="63563"/>
                </a:cubicBezTo>
                <a:cubicBezTo>
                  <a:pt x="9574" y="70002"/>
                  <a:pt x="7987" y="75831"/>
                  <a:pt x="7631" y="82842"/>
                </a:cubicBezTo>
                <a:cubicBezTo>
                  <a:pt x="7492" y="90677"/>
                  <a:pt x="9828" y="97446"/>
                  <a:pt x="19023" y="101790"/>
                </a:cubicBezTo>
                <a:cubicBezTo>
                  <a:pt x="19417" y="101853"/>
                  <a:pt x="19760" y="102057"/>
                  <a:pt x="21169" y="102272"/>
                </a:cubicBezTo>
                <a:lnTo>
                  <a:pt x="3009" y="25057"/>
                </a:lnTo>
                <a:close/>
                <a:moveTo>
                  <a:pt x="28358" y="103047"/>
                </a:moveTo>
                <a:cubicBezTo>
                  <a:pt x="35279" y="103771"/>
                  <a:pt x="40410" y="103796"/>
                  <a:pt x="46265" y="102793"/>
                </a:cubicBezTo>
                <a:cubicBezTo>
                  <a:pt x="42442" y="95580"/>
                  <a:pt x="39508" y="87706"/>
                  <a:pt x="36016" y="80314"/>
                </a:cubicBezTo>
                <a:cubicBezTo>
                  <a:pt x="33057" y="73482"/>
                  <a:pt x="30352" y="66649"/>
                  <a:pt x="27964" y="59816"/>
                </a:cubicBezTo>
                <a:cubicBezTo>
                  <a:pt x="27469" y="60642"/>
                  <a:pt x="26872" y="61391"/>
                  <a:pt x="26211" y="62115"/>
                </a:cubicBezTo>
                <a:cubicBezTo>
                  <a:pt x="26046" y="62280"/>
                  <a:pt x="25691" y="62331"/>
                  <a:pt x="25500" y="62217"/>
                </a:cubicBezTo>
                <a:cubicBezTo>
                  <a:pt x="25030" y="61963"/>
                  <a:pt x="24649" y="61734"/>
                  <a:pt x="24281" y="61531"/>
                </a:cubicBezTo>
                <a:cubicBezTo>
                  <a:pt x="22452" y="60489"/>
                  <a:pt x="21208" y="59791"/>
                  <a:pt x="20420" y="58165"/>
                </a:cubicBezTo>
                <a:cubicBezTo>
                  <a:pt x="20281" y="58369"/>
                  <a:pt x="20128" y="58572"/>
                  <a:pt x="20001" y="58762"/>
                </a:cubicBezTo>
                <a:cubicBezTo>
                  <a:pt x="19785" y="59067"/>
                  <a:pt x="19303" y="59067"/>
                  <a:pt x="19074" y="58775"/>
                </a:cubicBezTo>
                <a:cubicBezTo>
                  <a:pt x="18782" y="58407"/>
                  <a:pt x="18452" y="58051"/>
                  <a:pt x="18134" y="57683"/>
                </a:cubicBezTo>
                <a:cubicBezTo>
                  <a:pt x="17093" y="56514"/>
                  <a:pt x="16572" y="55410"/>
                  <a:pt x="16356" y="53708"/>
                </a:cubicBezTo>
                <a:cubicBezTo>
                  <a:pt x="16051" y="51257"/>
                  <a:pt x="16293" y="48958"/>
                  <a:pt x="16534" y="46774"/>
                </a:cubicBezTo>
                <a:cubicBezTo>
                  <a:pt x="16572" y="46583"/>
                  <a:pt x="16585" y="46392"/>
                  <a:pt x="16610" y="46202"/>
                </a:cubicBezTo>
                <a:cubicBezTo>
                  <a:pt x="16394" y="46431"/>
                  <a:pt x="16191" y="46634"/>
                  <a:pt x="15962" y="46850"/>
                </a:cubicBezTo>
                <a:lnTo>
                  <a:pt x="15289" y="47472"/>
                </a:lnTo>
                <a:lnTo>
                  <a:pt x="15048" y="46570"/>
                </a:lnTo>
                <a:cubicBezTo>
                  <a:pt x="14223" y="45631"/>
                  <a:pt x="15518" y="44018"/>
                  <a:pt x="14438" y="42824"/>
                </a:cubicBezTo>
                <a:lnTo>
                  <a:pt x="15124" y="34607"/>
                </a:lnTo>
                <a:cubicBezTo>
                  <a:pt x="15975" y="31114"/>
                  <a:pt x="16267" y="27965"/>
                  <a:pt x="16737" y="24283"/>
                </a:cubicBezTo>
                <a:cubicBezTo>
                  <a:pt x="14400" y="24778"/>
                  <a:pt x="12381" y="24943"/>
                  <a:pt x="9638" y="25007"/>
                </a:cubicBezTo>
                <a:lnTo>
                  <a:pt x="28358" y="103047"/>
                </a:lnTo>
                <a:close/>
                <a:moveTo>
                  <a:pt x="81622" y="0"/>
                </a:moveTo>
                <a:cubicBezTo>
                  <a:pt x="81329" y="1728"/>
                  <a:pt x="85406" y="2807"/>
                  <a:pt x="85851" y="5157"/>
                </a:cubicBezTo>
                <a:cubicBezTo>
                  <a:pt x="87082" y="11913"/>
                  <a:pt x="80656" y="15964"/>
                  <a:pt x="80034" y="19000"/>
                </a:cubicBezTo>
                <a:cubicBezTo>
                  <a:pt x="80034" y="19038"/>
                  <a:pt x="80034" y="19089"/>
                  <a:pt x="80009" y="19127"/>
                </a:cubicBezTo>
                <a:lnTo>
                  <a:pt x="80009" y="19152"/>
                </a:lnTo>
                <a:cubicBezTo>
                  <a:pt x="79678" y="21590"/>
                  <a:pt x="79653" y="24054"/>
                  <a:pt x="79348" y="26504"/>
                </a:cubicBezTo>
                <a:lnTo>
                  <a:pt x="79297" y="26835"/>
                </a:lnTo>
                <a:cubicBezTo>
                  <a:pt x="79209" y="27266"/>
                  <a:pt x="79094" y="27711"/>
                  <a:pt x="78955" y="28155"/>
                </a:cubicBezTo>
                <a:lnTo>
                  <a:pt x="81050" y="26593"/>
                </a:lnTo>
                <a:cubicBezTo>
                  <a:pt x="81939" y="30060"/>
                  <a:pt x="75500" y="39027"/>
                  <a:pt x="73074" y="40728"/>
                </a:cubicBezTo>
                <a:cubicBezTo>
                  <a:pt x="74636" y="40551"/>
                  <a:pt x="76326" y="40728"/>
                  <a:pt x="77900" y="40500"/>
                </a:cubicBezTo>
                <a:cubicBezTo>
                  <a:pt x="78281" y="41782"/>
                  <a:pt x="78129" y="43179"/>
                  <a:pt x="78942" y="45719"/>
                </a:cubicBezTo>
                <a:cubicBezTo>
                  <a:pt x="87286" y="69303"/>
                  <a:pt x="87197" y="85318"/>
                  <a:pt x="74852" y="90233"/>
                </a:cubicBezTo>
                <a:cubicBezTo>
                  <a:pt x="74535" y="86334"/>
                  <a:pt x="74040" y="82130"/>
                  <a:pt x="73011" y="77825"/>
                </a:cubicBezTo>
                <a:cubicBezTo>
                  <a:pt x="70585" y="67462"/>
                  <a:pt x="68299" y="60274"/>
                  <a:pt x="65391" y="51041"/>
                </a:cubicBezTo>
                <a:cubicBezTo>
                  <a:pt x="64095" y="46913"/>
                  <a:pt x="63702" y="43941"/>
                  <a:pt x="63537" y="39395"/>
                </a:cubicBezTo>
                <a:cubicBezTo>
                  <a:pt x="63359" y="35001"/>
                  <a:pt x="63880" y="27469"/>
                  <a:pt x="64705" y="23254"/>
                </a:cubicBezTo>
                <a:lnTo>
                  <a:pt x="64946" y="22136"/>
                </a:lnTo>
                <a:cubicBezTo>
                  <a:pt x="64997" y="21946"/>
                  <a:pt x="65035" y="21768"/>
                  <a:pt x="65086" y="21565"/>
                </a:cubicBezTo>
                <a:cubicBezTo>
                  <a:pt x="65124" y="21438"/>
                  <a:pt x="65150" y="21311"/>
                  <a:pt x="65188" y="21171"/>
                </a:cubicBezTo>
                <a:lnTo>
                  <a:pt x="65200" y="21171"/>
                </a:lnTo>
                <a:cubicBezTo>
                  <a:pt x="65899" y="18377"/>
                  <a:pt x="66991" y="15075"/>
                  <a:pt x="68515" y="13031"/>
                </a:cubicBezTo>
                <a:cubicBezTo>
                  <a:pt x="69353" y="11862"/>
                  <a:pt x="70661" y="10732"/>
                  <a:pt x="72122" y="9678"/>
                </a:cubicBezTo>
                <a:cubicBezTo>
                  <a:pt x="74116" y="8281"/>
                  <a:pt x="76351" y="7087"/>
                  <a:pt x="78154" y="6223"/>
                </a:cubicBezTo>
                <a:lnTo>
                  <a:pt x="81622" y="0"/>
                </a:ln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Freeform 798"/>
          <p:cNvSpPr/>
          <p:nvPr/>
        </p:nvSpPr>
        <p:spPr>
          <a:xfrm rot="0" flipH="0" flipV="0">
            <a:off x="1817135" y="1677159"/>
            <a:ext cx="14147" cy="14896"/>
          </a:xfrm>
          <a:custGeom>
            <a:pathLst>
              <a:path w="14147" h="14896">
                <a:moveTo>
                  <a:pt x="2768" y="8166"/>
                </a:moveTo>
                <a:cubicBezTo>
                  <a:pt x="2146" y="8635"/>
                  <a:pt x="2083" y="8381"/>
                  <a:pt x="1054" y="8014"/>
                </a:cubicBezTo>
                <a:cubicBezTo>
                  <a:pt x="660" y="5626"/>
                  <a:pt x="0" y="3226"/>
                  <a:pt x="3860" y="826"/>
                </a:cubicBezTo>
                <a:cubicBezTo>
                  <a:pt x="5308" y="0"/>
                  <a:pt x="7187" y="407"/>
                  <a:pt x="9486" y="2071"/>
                </a:cubicBezTo>
                <a:cubicBezTo>
                  <a:pt x="11670" y="3747"/>
                  <a:pt x="13448" y="7011"/>
                  <a:pt x="13918" y="9778"/>
                </a:cubicBezTo>
                <a:cubicBezTo>
                  <a:pt x="14147" y="12204"/>
                  <a:pt x="11048" y="13461"/>
                  <a:pt x="7530" y="14820"/>
                </a:cubicBezTo>
                <a:cubicBezTo>
                  <a:pt x="6425" y="14896"/>
                  <a:pt x="4761" y="12877"/>
                  <a:pt x="5727" y="12242"/>
                </a:cubicBezTo>
                <a:cubicBezTo>
                  <a:pt x="3860" y="11506"/>
                  <a:pt x="2705" y="10629"/>
                  <a:pt x="2768" y="9423"/>
                </a:cubicBezTo>
                <a:cubicBezTo>
                  <a:pt x="3034" y="8902"/>
                  <a:pt x="2502" y="8686"/>
                  <a:pt x="2768" y="8166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Freeform 799"/>
          <p:cNvSpPr/>
          <p:nvPr/>
        </p:nvSpPr>
        <p:spPr>
          <a:xfrm rot="0" flipH="0" flipV="0">
            <a:off x="1817135" y="1677159"/>
            <a:ext cx="14147" cy="14896"/>
          </a:xfrm>
          <a:custGeom>
            <a:pathLst>
              <a:path w="14147" h="14896">
                <a:moveTo>
                  <a:pt x="2768" y="8166"/>
                </a:moveTo>
                <a:cubicBezTo>
                  <a:pt x="2146" y="8635"/>
                  <a:pt x="2083" y="8381"/>
                  <a:pt x="1054" y="8014"/>
                </a:cubicBezTo>
                <a:cubicBezTo>
                  <a:pt x="660" y="5626"/>
                  <a:pt x="0" y="3226"/>
                  <a:pt x="3860" y="826"/>
                </a:cubicBezTo>
                <a:cubicBezTo>
                  <a:pt x="5308" y="0"/>
                  <a:pt x="7187" y="407"/>
                  <a:pt x="9486" y="2071"/>
                </a:cubicBezTo>
                <a:cubicBezTo>
                  <a:pt x="11670" y="3747"/>
                  <a:pt x="13448" y="7011"/>
                  <a:pt x="13918" y="9778"/>
                </a:cubicBezTo>
                <a:cubicBezTo>
                  <a:pt x="14147" y="12204"/>
                  <a:pt x="11048" y="13461"/>
                  <a:pt x="7530" y="14820"/>
                </a:cubicBezTo>
                <a:cubicBezTo>
                  <a:pt x="6425" y="14896"/>
                  <a:pt x="4761" y="12877"/>
                  <a:pt x="5727" y="12242"/>
                </a:cubicBezTo>
                <a:cubicBezTo>
                  <a:pt x="3860" y="11506"/>
                  <a:pt x="2705" y="10629"/>
                  <a:pt x="2768" y="9423"/>
                </a:cubicBezTo>
                <a:cubicBezTo>
                  <a:pt x="3034" y="8902"/>
                  <a:pt x="2502" y="8686"/>
                  <a:pt x="2768" y="8166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Freeform 800"/>
          <p:cNvSpPr/>
          <p:nvPr/>
        </p:nvSpPr>
        <p:spPr>
          <a:xfrm rot="0" flipH="0" flipV="0">
            <a:off x="1819741" y="1681931"/>
            <a:ext cx="7479" cy="7518"/>
          </a:xfrm>
          <a:custGeom>
            <a:pathLst>
              <a:path w="7479" h="7518">
                <a:moveTo>
                  <a:pt x="3263" y="7518"/>
                </a:moveTo>
                <a:cubicBezTo>
                  <a:pt x="5650" y="6122"/>
                  <a:pt x="6272" y="6033"/>
                  <a:pt x="7479" y="4877"/>
                </a:cubicBezTo>
                <a:moveTo>
                  <a:pt x="0" y="3251"/>
                </a:moveTo>
                <a:cubicBezTo>
                  <a:pt x="1193" y="2197"/>
                  <a:pt x="1790" y="1689"/>
                  <a:pt x="2565" y="0"/>
                </a:cubicBezTo>
                <a:moveTo>
                  <a:pt x="558" y="5791"/>
                </a:moveTo>
                <a:cubicBezTo>
                  <a:pt x="2070" y="5042"/>
                  <a:pt x="3961" y="3848"/>
                  <a:pt x="5117" y="2578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 cap="rnd" cmpd="sng">
            <a:solidFill>
              <a:srgbClr val="2A2C2E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Freeform 801"/>
          <p:cNvSpPr/>
          <p:nvPr/>
        </p:nvSpPr>
        <p:spPr>
          <a:xfrm rot="0" flipH="0" flipV="0">
            <a:off x="1825559" y="1677159"/>
            <a:ext cx="105041" cy="75602"/>
          </a:xfrm>
          <a:custGeom>
            <a:pathLst>
              <a:path w="105041" h="75602">
                <a:moveTo>
                  <a:pt x="4254" y="761"/>
                </a:moveTo>
                <a:cubicBezTo>
                  <a:pt x="5739" y="1840"/>
                  <a:pt x="9651" y="12825"/>
                  <a:pt x="11785" y="13372"/>
                </a:cubicBezTo>
                <a:cubicBezTo>
                  <a:pt x="33006" y="43064"/>
                  <a:pt x="64071" y="59650"/>
                  <a:pt x="87769" y="59892"/>
                </a:cubicBezTo>
                <a:cubicBezTo>
                  <a:pt x="90321" y="57415"/>
                  <a:pt x="96976" y="57301"/>
                  <a:pt x="101980" y="56742"/>
                </a:cubicBezTo>
                <a:lnTo>
                  <a:pt x="102513" y="57021"/>
                </a:lnTo>
                <a:cubicBezTo>
                  <a:pt x="102513" y="57021"/>
                  <a:pt x="102793" y="57301"/>
                  <a:pt x="102793" y="57415"/>
                </a:cubicBezTo>
                <a:cubicBezTo>
                  <a:pt x="104126" y="59434"/>
                  <a:pt x="105041" y="61454"/>
                  <a:pt x="103072" y="63460"/>
                </a:cubicBezTo>
                <a:cubicBezTo>
                  <a:pt x="101243" y="63359"/>
                  <a:pt x="100024" y="65835"/>
                  <a:pt x="97649" y="66877"/>
                </a:cubicBezTo>
                <a:cubicBezTo>
                  <a:pt x="95287" y="67931"/>
                  <a:pt x="91807" y="67524"/>
                  <a:pt x="89775" y="67182"/>
                </a:cubicBezTo>
                <a:cubicBezTo>
                  <a:pt x="88848" y="67029"/>
                  <a:pt x="90080" y="62444"/>
                  <a:pt x="89077" y="62165"/>
                </a:cubicBezTo>
                <a:cubicBezTo>
                  <a:pt x="88023" y="61886"/>
                  <a:pt x="86931" y="61797"/>
                  <a:pt x="85851" y="61530"/>
                </a:cubicBezTo>
                <a:cubicBezTo>
                  <a:pt x="84759" y="61708"/>
                  <a:pt x="83667" y="61898"/>
                  <a:pt x="82574" y="62089"/>
                </a:cubicBezTo>
                <a:cubicBezTo>
                  <a:pt x="77050" y="68490"/>
                  <a:pt x="71500" y="75602"/>
                  <a:pt x="66712" y="70839"/>
                </a:cubicBezTo>
                <a:cubicBezTo>
                  <a:pt x="62635" y="72033"/>
                  <a:pt x="58521" y="70280"/>
                  <a:pt x="54431" y="65632"/>
                </a:cubicBezTo>
                <a:cubicBezTo>
                  <a:pt x="50875" y="68197"/>
                  <a:pt x="46938" y="66000"/>
                  <a:pt x="42671" y="59066"/>
                </a:cubicBezTo>
                <a:cubicBezTo>
                  <a:pt x="39852" y="61543"/>
                  <a:pt x="36384" y="56983"/>
                  <a:pt x="32829" y="51408"/>
                </a:cubicBezTo>
                <a:cubicBezTo>
                  <a:pt x="28980" y="51129"/>
                  <a:pt x="26009" y="48487"/>
                  <a:pt x="24358" y="42378"/>
                </a:cubicBezTo>
                <a:cubicBezTo>
                  <a:pt x="19214" y="41413"/>
                  <a:pt x="17576" y="36955"/>
                  <a:pt x="17525" y="30872"/>
                </a:cubicBezTo>
                <a:cubicBezTo>
                  <a:pt x="15899" y="31063"/>
                  <a:pt x="14248" y="30517"/>
                  <a:pt x="12597" y="29247"/>
                </a:cubicBezTo>
                <a:cubicBezTo>
                  <a:pt x="11124" y="22211"/>
                  <a:pt x="6730" y="19595"/>
                  <a:pt x="5777" y="15010"/>
                </a:cubicBezTo>
                <a:cubicBezTo>
                  <a:pt x="5219" y="12914"/>
                  <a:pt x="4761" y="13321"/>
                  <a:pt x="5574" y="11213"/>
                </a:cubicBezTo>
                <a:cubicBezTo>
                  <a:pt x="5879" y="10692"/>
                  <a:pt x="5130" y="7720"/>
                  <a:pt x="3988" y="5104"/>
                </a:cubicBezTo>
                <a:cubicBezTo>
                  <a:pt x="3162" y="3516"/>
                  <a:pt x="2057" y="2069"/>
                  <a:pt x="813" y="1116"/>
                </a:cubicBezTo>
                <a:cubicBezTo>
                  <a:pt x="546" y="926"/>
                  <a:pt x="267" y="736"/>
                  <a:pt x="0" y="571"/>
                </a:cubicBezTo>
                <a:cubicBezTo>
                  <a:pt x="1219" y="0"/>
                  <a:pt x="2604" y="126"/>
                  <a:pt x="4254" y="761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Freeform 802"/>
          <p:cNvSpPr/>
          <p:nvPr/>
        </p:nvSpPr>
        <p:spPr>
          <a:xfrm rot="0" flipH="0" flipV="0">
            <a:off x="1825559" y="1677159"/>
            <a:ext cx="105041" cy="75602"/>
          </a:xfrm>
          <a:custGeom>
            <a:pathLst>
              <a:path w="105041" h="75602">
                <a:moveTo>
                  <a:pt x="4254" y="761"/>
                </a:moveTo>
                <a:cubicBezTo>
                  <a:pt x="5739" y="1840"/>
                  <a:pt x="9651" y="12825"/>
                  <a:pt x="11785" y="13372"/>
                </a:cubicBezTo>
                <a:cubicBezTo>
                  <a:pt x="33006" y="43064"/>
                  <a:pt x="64071" y="59650"/>
                  <a:pt x="87769" y="59892"/>
                </a:cubicBezTo>
                <a:cubicBezTo>
                  <a:pt x="90321" y="57415"/>
                  <a:pt x="96976" y="57301"/>
                  <a:pt x="101980" y="56742"/>
                </a:cubicBezTo>
                <a:lnTo>
                  <a:pt x="102513" y="57021"/>
                </a:lnTo>
                <a:cubicBezTo>
                  <a:pt x="102513" y="57021"/>
                  <a:pt x="102793" y="57301"/>
                  <a:pt x="102793" y="57415"/>
                </a:cubicBezTo>
                <a:cubicBezTo>
                  <a:pt x="104126" y="59434"/>
                  <a:pt x="105041" y="61454"/>
                  <a:pt x="103072" y="63460"/>
                </a:cubicBezTo>
                <a:cubicBezTo>
                  <a:pt x="101243" y="63359"/>
                  <a:pt x="100024" y="65835"/>
                  <a:pt x="97649" y="66877"/>
                </a:cubicBezTo>
                <a:cubicBezTo>
                  <a:pt x="95287" y="67931"/>
                  <a:pt x="91807" y="67524"/>
                  <a:pt x="89775" y="67182"/>
                </a:cubicBezTo>
                <a:cubicBezTo>
                  <a:pt x="88848" y="67029"/>
                  <a:pt x="90080" y="62444"/>
                  <a:pt x="89077" y="62165"/>
                </a:cubicBezTo>
                <a:cubicBezTo>
                  <a:pt x="88023" y="61886"/>
                  <a:pt x="86931" y="61797"/>
                  <a:pt x="85851" y="61530"/>
                </a:cubicBezTo>
                <a:cubicBezTo>
                  <a:pt x="84759" y="61708"/>
                  <a:pt x="83667" y="61898"/>
                  <a:pt x="82574" y="62089"/>
                </a:cubicBezTo>
                <a:cubicBezTo>
                  <a:pt x="77050" y="68490"/>
                  <a:pt x="71500" y="75602"/>
                  <a:pt x="66712" y="70839"/>
                </a:cubicBezTo>
                <a:cubicBezTo>
                  <a:pt x="62635" y="72033"/>
                  <a:pt x="58521" y="70280"/>
                  <a:pt x="54431" y="65632"/>
                </a:cubicBezTo>
                <a:cubicBezTo>
                  <a:pt x="50875" y="68197"/>
                  <a:pt x="46938" y="66000"/>
                  <a:pt x="42671" y="59066"/>
                </a:cubicBezTo>
                <a:cubicBezTo>
                  <a:pt x="39852" y="61543"/>
                  <a:pt x="36384" y="56983"/>
                  <a:pt x="32829" y="51408"/>
                </a:cubicBezTo>
                <a:cubicBezTo>
                  <a:pt x="28980" y="51129"/>
                  <a:pt x="26009" y="48487"/>
                  <a:pt x="24358" y="42378"/>
                </a:cubicBezTo>
                <a:cubicBezTo>
                  <a:pt x="19214" y="41413"/>
                  <a:pt x="17576" y="36955"/>
                  <a:pt x="17525" y="30872"/>
                </a:cubicBezTo>
                <a:cubicBezTo>
                  <a:pt x="15899" y="31063"/>
                  <a:pt x="14248" y="30517"/>
                  <a:pt x="12597" y="29247"/>
                </a:cubicBezTo>
                <a:cubicBezTo>
                  <a:pt x="11124" y="22211"/>
                  <a:pt x="6730" y="19595"/>
                  <a:pt x="5777" y="15010"/>
                </a:cubicBezTo>
                <a:cubicBezTo>
                  <a:pt x="5219" y="12914"/>
                  <a:pt x="4761" y="13321"/>
                  <a:pt x="5574" y="11213"/>
                </a:cubicBezTo>
                <a:cubicBezTo>
                  <a:pt x="5879" y="10692"/>
                  <a:pt x="5130" y="7720"/>
                  <a:pt x="3988" y="5104"/>
                </a:cubicBezTo>
                <a:cubicBezTo>
                  <a:pt x="3162" y="3516"/>
                  <a:pt x="2057" y="2069"/>
                  <a:pt x="813" y="1116"/>
                </a:cubicBezTo>
                <a:cubicBezTo>
                  <a:pt x="546" y="926"/>
                  <a:pt x="267" y="736"/>
                  <a:pt x="0" y="571"/>
                </a:cubicBezTo>
                <a:cubicBezTo>
                  <a:pt x="1219" y="0"/>
                  <a:pt x="2604" y="126"/>
                  <a:pt x="4254" y="761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Freeform 803"/>
          <p:cNvSpPr/>
          <p:nvPr/>
        </p:nvSpPr>
        <p:spPr>
          <a:xfrm rot="0" flipH="0" flipV="0">
            <a:off x="1741458" y="1650631"/>
            <a:ext cx="62483" cy="108482"/>
          </a:xfrm>
          <a:custGeom>
            <a:pathLst>
              <a:path w="62483" h="108482">
                <a:moveTo>
                  <a:pt x="44767" y="2336"/>
                </a:moveTo>
                <a:cubicBezTo>
                  <a:pt x="44881" y="3059"/>
                  <a:pt x="44843" y="3783"/>
                  <a:pt x="44641" y="4152"/>
                </a:cubicBezTo>
                <a:cubicBezTo>
                  <a:pt x="42951" y="7263"/>
                  <a:pt x="43383" y="10273"/>
                  <a:pt x="44234" y="13778"/>
                </a:cubicBezTo>
                <a:cubicBezTo>
                  <a:pt x="45300" y="18147"/>
                  <a:pt x="47751" y="22147"/>
                  <a:pt x="50202" y="24154"/>
                </a:cubicBezTo>
                <a:cubicBezTo>
                  <a:pt x="50964" y="24789"/>
                  <a:pt x="51713" y="25195"/>
                  <a:pt x="52399" y="25348"/>
                </a:cubicBezTo>
                <a:cubicBezTo>
                  <a:pt x="53098" y="25538"/>
                  <a:pt x="53745" y="25450"/>
                  <a:pt x="54304" y="25145"/>
                </a:cubicBezTo>
                <a:cubicBezTo>
                  <a:pt x="54914" y="24814"/>
                  <a:pt x="55409" y="24192"/>
                  <a:pt x="55816" y="23290"/>
                </a:cubicBezTo>
                <a:cubicBezTo>
                  <a:pt x="57086" y="21474"/>
                  <a:pt x="56793" y="19912"/>
                  <a:pt x="57517" y="17372"/>
                </a:cubicBezTo>
                <a:cubicBezTo>
                  <a:pt x="58343" y="17372"/>
                  <a:pt x="58343" y="17766"/>
                  <a:pt x="58343" y="18198"/>
                </a:cubicBezTo>
                <a:cubicBezTo>
                  <a:pt x="58330" y="20624"/>
                  <a:pt x="57962" y="22554"/>
                  <a:pt x="57314" y="23964"/>
                </a:cubicBezTo>
                <a:cubicBezTo>
                  <a:pt x="56768" y="25208"/>
                  <a:pt x="56019" y="26072"/>
                  <a:pt x="55104" y="26580"/>
                </a:cubicBezTo>
                <a:cubicBezTo>
                  <a:pt x="54177" y="27113"/>
                  <a:pt x="53110" y="27228"/>
                  <a:pt x="52005" y="26948"/>
                </a:cubicBezTo>
                <a:cubicBezTo>
                  <a:pt x="51078" y="26719"/>
                  <a:pt x="50113" y="26211"/>
                  <a:pt x="49173" y="25437"/>
                </a:cubicBezTo>
                <a:cubicBezTo>
                  <a:pt x="46481" y="23214"/>
                  <a:pt x="43790" y="18884"/>
                  <a:pt x="42634" y="14159"/>
                </a:cubicBezTo>
                <a:cubicBezTo>
                  <a:pt x="41885" y="11048"/>
                  <a:pt x="41097" y="3707"/>
                  <a:pt x="44767" y="2336"/>
                </a:cubicBezTo>
                <a:moveTo>
                  <a:pt x="49504" y="98652"/>
                </a:moveTo>
                <a:cubicBezTo>
                  <a:pt x="47992" y="97814"/>
                  <a:pt x="46189" y="96100"/>
                  <a:pt x="44539" y="95604"/>
                </a:cubicBezTo>
                <a:cubicBezTo>
                  <a:pt x="44957" y="93636"/>
                  <a:pt x="44120" y="90728"/>
                  <a:pt x="43752" y="88784"/>
                </a:cubicBezTo>
                <a:cubicBezTo>
                  <a:pt x="43371" y="86676"/>
                  <a:pt x="42901" y="84555"/>
                  <a:pt x="42418" y="82511"/>
                </a:cubicBezTo>
                <a:cubicBezTo>
                  <a:pt x="42418" y="82498"/>
                  <a:pt x="42418" y="82498"/>
                  <a:pt x="42405" y="82498"/>
                </a:cubicBezTo>
                <a:cubicBezTo>
                  <a:pt x="42570" y="82307"/>
                  <a:pt x="42736" y="82092"/>
                  <a:pt x="42875" y="81876"/>
                </a:cubicBezTo>
                <a:cubicBezTo>
                  <a:pt x="44310" y="84136"/>
                  <a:pt x="45325" y="84797"/>
                  <a:pt x="46430" y="85521"/>
                </a:cubicBezTo>
                <a:cubicBezTo>
                  <a:pt x="46773" y="85724"/>
                  <a:pt x="47014" y="85990"/>
                  <a:pt x="47383" y="86168"/>
                </a:cubicBezTo>
                <a:cubicBezTo>
                  <a:pt x="48221" y="85597"/>
                  <a:pt x="49008" y="85013"/>
                  <a:pt x="49745" y="84301"/>
                </a:cubicBezTo>
                <a:lnTo>
                  <a:pt x="51320" y="93331"/>
                </a:lnTo>
                <a:cubicBezTo>
                  <a:pt x="51218" y="95490"/>
                  <a:pt x="50761" y="96798"/>
                  <a:pt x="49504" y="98652"/>
                </a:cubicBezTo>
                <a:moveTo>
                  <a:pt x="55511" y="1892"/>
                </a:moveTo>
                <a:lnTo>
                  <a:pt x="45859" y="431"/>
                </a:lnTo>
                <a:cubicBezTo>
                  <a:pt x="42862" y="152"/>
                  <a:pt x="39878" y="25"/>
                  <a:pt x="36855" y="0"/>
                </a:cubicBezTo>
                <a:cubicBezTo>
                  <a:pt x="37211" y="2019"/>
                  <a:pt x="37516" y="3809"/>
                  <a:pt x="37821" y="5599"/>
                </a:cubicBezTo>
                <a:cubicBezTo>
                  <a:pt x="38544" y="9752"/>
                  <a:pt x="39268" y="13905"/>
                  <a:pt x="40056" y="17931"/>
                </a:cubicBezTo>
                <a:cubicBezTo>
                  <a:pt x="41694" y="21487"/>
                  <a:pt x="43396" y="24510"/>
                  <a:pt x="45541" y="26707"/>
                </a:cubicBezTo>
                <a:cubicBezTo>
                  <a:pt x="47637" y="28866"/>
                  <a:pt x="50151" y="30276"/>
                  <a:pt x="53377" y="30644"/>
                </a:cubicBezTo>
                <a:cubicBezTo>
                  <a:pt x="55498" y="30898"/>
                  <a:pt x="57898" y="30682"/>
                  <a:pt x="59384" y="28942"/>
                </a:cubicBezTo>
                <a:cubicBezTo>
                  <a:pt x="60197" y="27989"/>
                  <a:pt x="60692" y="26656"/>
                  <a:pt x="60895" y="25018"/>
                </a:cubicBezTo>
                <a:cubicBezTo>
                  <a:pt x="61035" y="23710"/>
                  <a:pt x="61010" y="22211"/>
                  <a:pt x="60794" y="20560"/>
                </a:cubicBezTo>
                <a:cubicBezTo>
                  <a:pt x="60375" y="17182"/>
                  <a:pt x="59676" y="13943"/>
                  <a:pt x="58800" y="10895"/>
                </a:cubicBezTo>
                <a:cubicBezTo>
                  <a:pt x="57873" y="7631"/>
                  <a:pt x="56730" y="4596"/>
                  <a:pt x="55511" y="1892"/>
                </a:cubicBezTo>
                <a:moveTo>
                  <a:pt x="16129" y="35673"/>
                </a:moveTo>
                <a:cubicBezTo>
                  <a:pt x="11722" y="34200"/>
                  <a:pt x="11405" y="33298"/>
                  <a:pt x="9893" y="31965"/>
                </a:cubicBezTo>
                <a:cubicBezTo>
                  <a:pt x="9741" y="34886"/>
                  <a:pt x="8750" y="36587"/>
                  <a:pt x="7582" y="38315"/>
                </a:cubicBezTo>
                <a:cubicBezTo>
                  <a:pt x="7988" y="39127"/>
                  <a:pt x="8179" y="40283"/>
                  <a:pt x="8255" y="41185"/>
                </a:cubicBezTo>
                <a:cubicBezTo>
                  <a:pt x="9449" y="42887"/>
                  <a:pt x="12179" y="42912"/>
                  <a:pt x="14008" y="43509"/>
                </a:cubicBezTo>
                <a:cubicBezTo>
                  <a:pt x="15050" y="40270"/>
                  <a:pt x="16675" y="39191"/>
                  <a:pt x="16129" y="35673"/>
                </a:cubicBezTo>
                <a:moveTo>
                  <a:pt x="19875" y="27177"/>
                </a:moveTo>
                <a:cubicBezTo>
                  <a:pt x="19571" y="28955"/>
                  <a:pt x="17805" y="32257"/>
                  <a:pt x="17005" y="33324"/>
                </a:cubicBezTo>
                <a:cubicBezTo>
                  <a:pt x="17386" y="35267"/>
                  <a:pt x="17450" y="35889"/>
                  <a:pt x="17742" y="37349"/>
                </a:cubicBezTo>
                <a:cubicBezTo>
                  <a:pt x="19304" y="39115"/>
                  <a:pt x="21488" y="39953"/>
                  <a:pt x="23432" y="41121"/>
                </a:cubicBezTo>
                <a:cubicBezTo>
                  <a:pt x="23813" y="40524"/>
                  <a:pt x="24232" y="40016"/>
                  <a:pt x="24676" y="39496"/>
                </a:cubicBezTo>
                <a:cubicBezTo>
                  <a:pt x="25527" y="38492"/>
                  <a:pt x="26429" y="37400"/>
                  <a:pt x="26886" y="35609"/>
                </a:cubicBezTo>
                <a:cubicBezTo>
                  <a:pt x="26822" y="35419"/>
                  <a:pt x="25971" y="32701"/>
                  <a:pt x="25908" y="32079"/>
                </a:cubicBezTo>
                <a:cubicBezTo>
                  <a:pt x="24067" y="31380"/>
                  <a:pt x="20866" y="28764"/>
                  <a:pt x="19875" y="27177"/>
                </a:cubicBezTo>
                <a:moveTo>
                  <a:pt x="30074" y="25805"/>
                </a:moveTo>
                <a:cubicBezTo>
                  <a:pt x="29756" y="26834"/>
                  <a:pt x="28092" y="30022"/>
                  <a:pt x="27648" y="30898"/>
                </a:cubicBezTo>
                <a:cubicBezTo>
                  <a:pt x="28029" y="33247"/>
                  <a:pt x="28092" y="33832"/>
                  <a:pt x="28169" y="35305"/>
                </a:cubicBezTo>
                <a:cubicBezTo>
                  <a:pt x="29896" y="37070"/>
                  <a:pt x="31801" y="38061"/>
                  <a:pt x="33884" y="39153"/>
                </a:cubicBezTo>
                <a:cubicBezTo>
                  <a:pt x="33922" y="39191"/>
                  <a:pt x="33972" y="39229"/>
                  <a:pt x="34049" y="39254"/>
                </a:cubicBezTo>
                <a:cubicBezTo>
                  <a:pt x="34214" y="39064"/>
                  <a:pt x="34392" y="38886"/>
                  <a:pt x="34544" y="38683"/>
                </a:cubicBezTo>
                <a:cubicBezTo>
                  <a:pt x="36347" y="36740"/>
                  <a:pt x="38468" y="34441"/>
                  <a:pt x="38214" y="28663"/>
                </a:cubicBezTo>
                <a:cubicBezTo>
                  <a:pt x="38202" y="28675"/>
                  <a:pt x="38176" y="28688"/>
                  <a:pt x="38151" y="28726"/>
                </a:cubicBezTo>
                <a:cubicBezTo>
                  <a:pt x="37630" y="29209"/>
                  <a:pt x="37059" y="29907"/>
                  <a:pt x="35865" y="31025"/>
                </a:cubicBezTo>
                <a:cubicBezTo>
                  <a:pt x="34354" y="30364"/>
                  <a:pt x="31636" y="28155"/>
                  <a:pt x="30924" y="27177"/>
                </a:cubicBezTo>
                <a:cubicBezTo>
                  <a:pt x="30582" y="26719"/>
                  <a:pt x="30290" y="26262"/>
                  <a:pt x="30074" y="25805"/>
                </a:cubicBezTo>
                <a:moveTo>
                  <a:pt x="55409" y="39115"/>
                </a:moveTo>
                <a:cubicBezTo>
                  <a:pt x="54965" y="39623"/>
                  <a:pt x="54444" y="39991"/>
                  <a:pt x="53898" y="40385"/>
                </a:cubicBezTo>
                <a:cubicBezTo>
                  <a:pt x="53758" y="40474"/>
                  <a:pt x="52971" y="40994"/>
                  <a:pt x="52958" y="41134"/>
                </a:cubicBezTo>
                <a:cubicBezTo>
                  <a:pt x="52933" y="41731"/>
                  <a:pt x="52361" y="44195"/>
                  <a:pt x="52501" y="44626"/>
                </a:cubicBezTo>
                <a:cubicBezTo>
                  <a:pt x="53149" y="46443"/>
                  <a:pt x="54736" y="47293"/>
                  <a:pt x="56095" y="48462"/>
                </a:cubicBezTo>
                <a:cubicBezTo>
                  <a:pt x="57720" y="45998"/>
                  <a:pt x="58940" y="45122"/>
                  <a:pt x="58889" y="41655"/>
                </a:cubicBezTo>
                <a:cubicBezTo>
                  <a:pt x="58533" y="41464"/>
                  <a:pt x="58254" y="41312"/>
                  <a:pt x="58000" y="41185"/>
                </a:cubicBezTo>
                <a:cubicBezTo>
                  <a:pt x="56895" y="40588"/>
                  <a:pt x="56412" y="40334"/>
                  <a:pt x="55409" y="39115"/>
                </a:cubicBezTo>
                <a:moveTo>
                  <a:pt x="47179" y="36041"/>
                </a:moveTo>
                <a:cubicBezTo>
                  <a:pt x="46621" y="37337"/>
                  <a:pt x="45554" y="39140"/>
                  <a:pt x="44805" y="40296"/>
                </a:cubicBezTo>
                <a:cubicBezTo>
                  <a:pt x="45020" y="41477"/>
                  <a:pt x="44893" y="42366"/>
                  <a:pt x="44855" y="43623"/>
                </a:cubicBezTo>
                <a:cubicBezTo>
                  <a:pt x="45782" y="45719"/>
                  <a:pt x="47053" y="46366"/>
                  <a:pt x="48615" y="47751"/>
                </a:cubicBezTo>
                <a:cubicBezTo>
                  <a:pt x="50596" y="45579"/>
                  <a:pt x="51625" y="44766"/>
                  <a:pt x="51777" y="41363"/>
                </a:cubicBezTo>
                <a:cubicBezTo>
                  <a:pt x="49935" y="39775"/>
                  <a:pt x="48043" y="38429"/>
                  <a:pt x="47179" y="36041"/>
                </a:cubicBezTo>
                <a:moveTo>
                  <a:pt x="14389" y="46951"/>
                </a:moveTo>
                <a:cubicBezTo>
                  <a:pt x="14275" y="47687"/>
                  <a:pt x="14122" y="48322"/>
                  <a:pt x="13945" y="48919"/>
                </a:cubicBezTo>
                <a:cubicBezTo>
                  <a:pt x="13614" y="50049"/>
                  <a:pt x="13195" y="50964"/>
                  <a:pt x="12662" y="51942"/>
                </a:cubicBezTo>
                <a:cubicBezTo>
                  <a:pt x="12954" y="52640"/>
                  <a:pt x="13767" y="53504"/>
                  <a:pt x="14745" y="54317"/>
                </a:cubicBezTo>
                <a:cubicBezTo>
                  <a:pt x="16167" y="55536"/>
                  <a:pt x="17856" y="56653"/>
                  <a:pt x="18707" y="57136"/>
                </a:cubicBezTo>
                <a:cubicBezTo>
                  <a:pt x="19101" y="56399"/>
                  <a:pt x="19393" y="55688"/>
                  <a:pt x="19621" y="54875"/>
                </a:cubicBezTo>
                <a:cubicBezTo>
                  <a:pt x="19850" y="54075"/>
                  <a:pt x="20002" y="53161"/>
                  <a:pt x="20129" y="51993"/>
                </a:cubicBezTo>
                <a:lnTo>
                  <a:pt x="20053" y="51904"/>
                </a:lnTo>
                <a:cubicBezTo>
                  <a:pt x="19418" y="51345"/>
                  <a:pt x="18745" y="50862"/>
                  <a:pt x="18059" y="50380"/>
                </a:cubicBezTo>
                <a:cubicBezTo>
                  <a:pt x="16688" y="49402"/>
                  <a:pt x="15316" y="48437"/>
                  <a:pt x="14389" y="46951"/>
                </a:cubicBezTo>
                <a:moveTo>
                  <a:pt x="20955" y="54126"/>
                </a:moveTo>
                <a:cubicBezTo>
                  <a:pt x="20688" y="55460"/>
                  <a:pt x="20218" y="56692"/>
                  <a:pt x="19571" y="57898"/>
                </a:cubicBezTo>
                <a:lnTo>
                  <a:pt x="20739" y="60984"/>
                </a:lnTo>
                <a:lnTo>
                  <a:pt x="24168" y="64718"/>
                </a:lnTo>
                <a:lnTo>
                  <a:pt x="28219" y="59841"/>
                </a:lnTo>
                <a:cubicBezTo>
                  <a:pt x="28029" y="59143"/>
                  <a:pt x="27686" y="58203"/>
                  <a:pt x="26937" y="56895"/>
                </a:cubicBezTo>
                <a:cubicBezTo>
                  <a:pt x="24905" y="56031"/>
                  <a:pt x="22644" y="55726"/>
                  <a:pt x="20955" y="54126"/>
                </a:cubicBezTo>
                <a:moveTo>
                  <a:pt x="37275" y="56209"/>
                </a:moveTo>
                <a:lnTo>
                  <a:pt x="37617" y="59079"/>
                </a:lnTo>
                <a:lnTo>
                  <a:pt x="37630" y="59206"/>
                </a:lnTo>
                <a:cubicBezTo>
                  <a:pt x="38138" y="59600"/>
                  <a:pt x="38697" y="60006"/>
                  <a:pt x="39281" y="60413"/>
                </a:cubicBezTo>
                <a:cubicBezTo>
                  <a:pt x="39865" y="60832"/>
                  <a:pt x="40462" y="61263"/>
                  <a:pt x="40970" y="61670"/>
                </a:cubicBezTo>
                <a:lnTo>
                  <a:pt x="40983" y="61670"/>
                </a:lnTo>
                <a:cubicBezTo>
                  <a:pt x="41427" y="61149"/>
                  <a:pt x="41834" y="60514"/>
                  <a:pt x="42253" y="59854"/>
                </a:cubicBezTo>
                <a:cubicBezTo>
                  <a:pt x="42989" y="58685"/>
                  <a:pt x="43777" y="57873"/>
                  <a:pt x="44018" y="56374"/>
                </a:cubicBezTo>
                <a:cubicBezTo>
                  <a:pt x="43053" y="55358"/>
                  <a:pt x="42329" y="54253"/>
                  <a:pt x="41605" y="53059"/>
                </a:cubicBezTo>
                <a:cubicBezTo>
                  <a:pt x="41186" y="52412"/>
                  <a:pt x="40805" y="51726"/>
                  <a:pt x="40488" y="51103"/>
                </a:cubicBezTo>
                <a:cubicBezTo>
                  <a:pt x="39967" y="53313"/>
                  <a:pt x="38544" y="54507"/>
                  <a:pt x="37275" y="56209"/>
                </a:cubicBezTo>
                <a:moveTo>
                  <a:pt x="43815" y="59892"/>
                </a:moveTo>
                <a:cubicBezTo>
                  <a:pt x="43396" y="60540"/>
                  <a:pt x="42380" y="61746"/>
                  <a:pt x="41910" y="62305"/>
                </a:cubicBezTo>
                <a:cubicBezTo>
                  <a:pt x="42012" y="63600"/>
                  <a:pt x="42291" y="64845"/>
                  <a:pt x="42380" y="66128"/>
                </a:cubicBezTo>
                <a:lnTo>
                  <a:pt x="46519" y="68528"/>
                </a:lnTo>
                <a:lnTo>
                  <a:pt x="48830" y="65836"/>
                </a:lnTo>
                <a:lnTo>
                  <a:pt x="47929" y="62584"/>
                </a:lnTo>
                <a:close/>
                <a:moveTo>
                  <a:pt x="44361" y="58724"/>
                </a:moveTo>
                <a:lnTo>
                  <a:pt x="49199" y="62368"/>
                </a:lnTo>
                <a:lnTo>
                  <a:pt x="51548" y="59854"/>
                </a:lnTo>
                <a:lnTo>
                  <a:pt x="51548" y="57657"/>
                </a:lnTo>
                <a:lnTo>
                  <a:pt x="51561" y="57657"/>
                </a:lnTo>
                <a:lnTo>
                  <a:pt x="51510" y="57593"/>
                </a:lnTo>
                <a:lnTo>
                  <a:pt x="48208" y="52716"/>
                </a:lnTo>
                <a:lnTo>
                  <a:pt x="45097" y="55688"/>
                </a:lnTo>
                <a:cubicBezTo>
                  <a:pt x="44893" y="57123"/>
                  <a:pt x="44602" y="57936"/>
                  <a:pt x="44361" y="58724"/>
                </a:cubicBezTo>
                <a:moveTo>
                  <a:pt x="20142" y="61962"/>
                </a:moveTo>
                <a:lnTo>
                  <a:pt x="17031" y="65200"/>
                </a:lnTo>
                <a:lnTo>
                  <a:pt x="17247" y="65226"/>
                </a:lnTo>
                <a:lnTo>
                  <a:pt x="17069" y="69900"/>
                </a:lnTo>
                <a:lnTo>
                  <a:pt x="20460" y="72693"/>
                </a:lnTo>
                <a:lnTo>
                  <a:pt x="24257" y="68223"/>
                </a:lnTo>
                <a:lnTo>
                  <a:pt x="24105" y="66318"/>
                </a:lnTo>
                <a:close/>
                <a:moveTo>
                  <a:pt x="28854" y="60832"/>
                </a:moveTo>
                <a:lnTo>
                  <a:pt x="25146" y="65277"/>
                </a:lnTo>
                <a:lnTo>
                  <a:pt x="25489" y="69264"/>
                </a:lnTo>
                <a:lnTo>
                  <a:pt x="29400" y="71462"/>
                </a:lnTo>
                <a:cubicBezTo>
                  <a:pt x="29820" y="70992"/>
                  <a:pt x="32601" y="67753"/>
                  <a:pt x="33071" y="67017"/>
                </a:cubicBezTo>
                <a:cubicBezTo>
                  <a:pt x="32880" y="66115"/>
                  <a:pt x="32830" y="64934"/>
                  <a:pt x="32830" y="64273"/>
                </a:cubicBezTo>
                <a:close/>
                <a:moveTo>
                  <a:pt x="36932" y="60082"/>
                </a:moveTo>
                <a:lnTo>
                  <a:pt x="33884" y="63372"/>
                </a:lnTo>
                <a:lnTo>
                  <a:pt x="33947" y="66204"/>
                </a:lnTo>
                <a:cubicBezTo>
                  <a:pt x="35496" y="67283"/>
                  <a:pt x="37033" y="68185"/>
                  <a:pt x="38583" y="68947"/>
                </a:cubicBezTo>
                <a:lnTo>
                  <a:pt x="41250" y="66115"/>
                </a:lnTo>
                <a:cubicBezTo>
                  <a:pt x="41186" y="65074"/>
                  <a:pt x="40983" y="64045"/>
                  <a:pt x="40856" y="63016"/>
                </a:cubicBezTo>
                <a:cubicBezTo>
                  <a:pt x="39611" y="61962"/>
                  <a:pt x="38214" y="61098"/>
                  <a:pt x="36932" y="60082"/>
                </a:cubicBezTo>
                <a:moveTo>
                  <a:pt x="46087" y="69849"/>
                </a:moveTo>
                <a:lnTo>
                  <a:pt x="41834" y="67118"/>
                </a:lnTo>
                <a:lnTo>
                  <a:pt x="39268" y="69849"/>
                </a:lnTo>
                <a:lnTo>
                  <a:pt x="39459" y="75018"/>
                </a:lnTo>
                <a:lnTo>
                  <a:pt x="39586" y="74929"/>
                </a:lnTo>
                <a:lnTo>
                  <a:pt x="42977" y="79513"/>
                </a:lnTo>
                <a:lnTo>
                  <a:pt x="46430" y="75094"/>
                </a:lnTo>
                <a:close/>
                <a:moveTo>
                  <a:pt x="38138" y="69963"/>
                </a:moveTo>
                <a:cubicBezTo>
                  <a:pt x="36805" y="69328"/>
                  <a:pt x="35471" y="68566"/>
                  <a:pt x="34125" y="67664"/>
                </a:cubicBezTo>
                <a:lnTo>
                  <a:pt x="29947" y="72541"/>
                </a:lnTo>
                <a:lnTo>
                  <a:pt x="29807" y="72732"/>
                </a:lnTo>
                <a:lnTo>
                  <a:pt x="29807" y="77723"/>
                </a:lnTo>
                <a:lnTo>
                  <a:pt x="33884" y="80123"/>
                </a:lnTo>
                <a:lnTo>
                  <a:pt x="38341" y="75272"/>
                </a:lnTo>
                <a:close/>
                <a:moveTo>
                  <a:pt x="24460" y="69938"/>
                </a:moveTo>
                <a:lnTo>
                  <a:pt x="21247" y="73506"/>
                </a:lnTo>
                <a:cubicBezTo>
                  <a:pt x="21184" y="75297"/>
                  <a:pt x="21819" y="79755"/>
                  <a:pt x="20790" y="81164"/>
                </a:cubicBezTo>
                <a:lnTo>
                  <a:pt x="24181" y="83704"/>
                </a:lnTo>
                <a:lnTo>
                  <a:pt x="28689" y="77774"/>
                </a:lnTo>
                <a:lnTo>
                  <a:pt x="28689" y="72351"/>
                </a:lnTo>
                <a:close/>
                <a:moveTo>
                  <a:pt x="12433" y="77634"/>
                </a:moveTo>
                <a:lnTo>
                  <a:pt x="12510" y="84225"/>
                </a:lnTo>
                <a:lnTo>
                  <a:pt x="12510" y="84390"/>
                </a:lnTo>
                <a:lnTo>
                  <a:pt x="15024" y="87210"/>
                </a:lnTo>
                <a:lnTo>
                  <a:pt x="19914" y="80479"/>
                </a:lnTo>
                <a:lnTo>
                  <a:pt x="20104" y="73849"/>
                </a:lnTo>
                <a:lnTo>
                  <a:pt x="16789" y="71131"/>
                </a:lnTo>
                <a:lnTo>
                  <a:pt x="16307" y="73062"/>
                </a:lnTo>
                <a:lnTo>
                  <a:pt x="16294" y="73151"/>
                </a:lnTo>
                <a:lnTo>
                  <a:pt x="16243" y="73227"/>
                </a:lnTo>
                <a:lnTo>
                  <a:pt x="13487" y="77456"/>
                </a:lnTo>
                <a:lnTo>
                  <a:pt x="13195" y="77888"/>
                </a:lnTo>
                <a:close/>
                <a:moveTo>
                  <a:pt x="11633" y="77304"/>
                </a:moveTo>
                <a:lnTo>
                  <a:pt x="8903" y="75526"/>
                </a:lnTo>
                <a:lnTo>
                  <a:pt x="4889" y="80364"/>
                </a:lnTo>
                <a:lnTo>
                  <a:pt x="7620" y="87794"/>
                </a:lnTo>
                <a:lnTo>
                  <a:pt x="11366" y="84022"/>
                </a:lnTo>
                <a:close/>
                <a:moveTo>
                  <a:pt x="11760" y="85216"/>
                </a:moveTo>
                <a:lnTo>
                  <a:pt x="8026" y="88962"/>
                </a:lnTo>
                <a:cubicBezTo>
                  <a:pt x="8966" y="90321"/>
                  <a:pt x="9817" y="91528"/>
                  <a:pt x="11316" y="92848"/>
                </a:cubicBezTo>
                <a:cubicBezTo>
                  <a:pt x="11354" y="92848"/>
                  <a:pt x="11366" y="92836"/>
                  <a:pt x="11405" y="92836"/>
                </a:cubicBezTo>
                <a:cubicBezTo>
                  <a:pt x="12395" y="91439"/>
                  <a:pt x="14160" y="90016"/>
                  <a:pt x="14783" y="88467"/>
                </a:cubicBezTo>
                <a:close/>
                <a:moveTo>
                  <a:pt x="6833" y="88911"/>
                </a:moveTo>
                <a:lnTo>
                  <a:pt x="4940" y="83781"/>
                </a:lnTo>
                <a:lnTo>
                  <a:pt x="4000" y="87718"/>
                </a:lnTo>
                <a:cubicBezTo>
                  <a:pt x="4026" y="88734"/>
                  <a:pt x="4115" y="89724"/>
                  <a:pt x="4229" y="90689"/>
                </a:cubicBezTo>
                <a:cubicBezTo>
                  <a:pt x="4331" y="91350"/>
                  <a:pt x="4420" y="92023"/>
                  <a:pt x="4572" y="92683"/>
                </a:cubicBezTo>
                <a:cubicBezTo>
                  <a:pt x="5448" y="91680"/>
                  <a:pt x="6350" y="90092"/>
                  <a:pt x="6833" y="88911"/>
                </a:cubicBezTo>
                <a:moveTo>
                  <a:pt x="20142" y="82079"/>
                </a:moveTo>
                <a:lnTo>
                  <a:pt x="15812" y="88035"/>
                </a:lnTo>
                <a:cubicBezTo>
                  <a:pt x="16561" y="88937"/>
                  <a:pt x="18402" y="89458"/>
                  <a:pt x="19444" y="90080"/>
                </a:cubicBezTo>
                <a:cubicBezTo>
                  <a:pt x="20942" y="88365"/>
                  <a:pt x="22809" y="86956"/>
                  <a:pt x="23952" y="84949"/>
                </a:cubicBezTo>
                <a:close/>
                <a:moveTo>
                  <a:pt x="29337" y="78764"/>
                </a:moveTo>
                <a:lnTo>
                  <a:pt x="24752" y="84847"/>
                </a:lnTo>
                <a:cubicBezTo>
                  <a:pt x="26124" y="86003"/>
                  <a:pt x="28042" y="86270"/>
                  <a:pt x="29680" y="86867"/>
                </a:cubicBezTo>
                <a:cubicBezTo>
                  <a:pt x="31001" y="85152"/>
                  <a:pt x="32055" y="83209"/>
                  <a:pt x="32880" y="81215"/>
                </a:cubicBezTo>
                <a:close/>
                <a:moveTo>
                  <a:pt x="39091" y="76110"/>
                </a:moveTo>
                <a:lnTo>
                  <a:pt x="34290" y="81342"/>
                </a:lnTo>
                <a:cubicBezTo>
                  <a:pt x="34696" y="82193"/>
                  <a:pt x="35446" y="83006"/>
                  <a:pt x="36208" y="83819"/>
                </a:cubicBezTo>
                <a:cubicBezTo>
                  <a:pt x="36589" y="84225"/>
                  <a:pt x="36982" y="84657"/>
                  <a:pt x="37338" y="85076"/>
                </a:cubicBezTo>
                <a:cubicBezTo>
                  <a:pt x="38087" y="84822"/>
                  <a:pt x="38938" y="84314"/>
                  <a:pt x="39789" y="83590"/>
                </a:cubicBezTo>
                <a:cubicBezTo>
                  <a:pt x="40729" y="82803"/>
                  <a:pt x="41631" y="81787"/>
                  <a:pt x="42405" y="80618"/>
                </a:cubicBezTo>
                <a:close/>
                <a:moveTo>
                  <a:pt x="47141" y="75996"/>
                </a:moveTo>
                <a:lnTo>
                  <a:pt x="43459" y="80707"/>
                </a:lnTo>
                <a:cubicBezTo>
                  <a:pt x="44970" y="83222"/>
                  <a:pt x="45960" y="83870"/>
                  <a:pt x="47053" y="84593"/>
                </a:cubicBezTo>
                <a:cubicBezTo>
                  <a:pt x="47154" y="84657"/>
                  <a:pt x="47281" y="84733"/>
                  <a:pt x="47395" y="84797"/>
                </a:cubicBezTo>
                <a:cubicBezTo>
                  <a:pt x="47954" y="84403"/>
                  <a:pt x="49326" y="83209"/>
                  <a:pt x="49745" y="82600"/>
                </a:cubicBezTo>
                <a:cubicBezTo>
                  <a:pt x="50215" y="82041"/>
                  <a:pt x="50672" y="81495"/>
                  <a:pt x="51104" y="80936"/>
                </a:cubicBezTo>
                <a:cubicBezTo>
                  <a:pt x="51205" y="80771"/>
                  <a:pt x="51332" y="80618"/>
                  <a:pt x="51459" y="80428"/>
                </a:cubicBezTo>
                <a:cubicBezTo>
                  <a:pt x="51485" y="80072"/>
                  <a:pt x="51510" y="79717"/>
                  <a:pt x="51548" y="79374"/>
                </a:cubicBezTo>
                <a:cubicBezTo>
                  <a:pt x="51561" y="79107"/>
                  <a:pt x="51586" y="78917"/>
                  <a:pt x="51586" y="78802"/>
                </a:cubicBezTo>
                <a:close/>
                <a:moveTo>
                  <a:pt x="58406" y="57339"/>
                </a:moveTo>
                <a:lnTo>
                  <a:pt x="56082" y="53567"/>
                </a:lnTo>
                <a:lnTo>
                  <a:pt x="52831" y="57212"/>
                </a:lnTo>
                <a:lnTo>
                  <a:pt x="52996" y="59066"/>
                </a:lnTo>
                <a:lnTo>
                  <a:pt x="55549" y="61048"/>
                </a:lnTo>
                <a:cubicBezTo>
                  <a:pt x="56298" y="59663"/>
                  <a:pt x="57238" y="58419"/>
                  <a:pt x="58406" y="57339"/>
                </a:cubicBezTo>
                <a:moveTo>
                  <a:pt x="55015" y="62064"/>
                </a:moveTo>
                <a:lnTo>
                  <a:pt x="52526" y="60311"/>
                </a:lnTo>
                <a:lnTo>
                  <a:pt x="50024" y="63791"/>
                </a:lnTo>
                <a:lnTo>
                  <a:pt x="50443" y="67067"/>
                </a:lnTo>
                <a:lnTo>
                  <a:pt x="52996" y="68477"/>
                </a:lnTo>
                <a:cubicBezTo>
                  <a:pt x="52996" y="68439"/>
                  <a:pt x="53021" y="68388"/>
                  <a:pt x="53034" y="68337"/>
                </a:cubicBezTo>
                <a:lnTo>
                  <a:pt x="53136" y="67944"/>
                </a:lnTo>
                <a:cubicBezTo>
                  <a:pt x="53669" y="65836"/>
                  <a:pt x="54139" y="63943"/>
                  <a:pt x="55015" y="62076"/>
                </a:cubicBezTo>
                <a:close/>
                <a:moveTo>
                  <a:pt x="52717" y="69620"/>
                </a:moveTo>
                <a:cubicBezTo>
                  <a:pt x="52145" y="69125"/>
                  <a:pt x="49935" y="68388"/>
                  <a:pt x="49326" y="67309"/>
                </a:cubicBezTo>
                <a:lnTo>
                  <a:pt x="47230" y="69772"/>
                </a:lnTo>
                <a:lnTo>
                  <a:pt x="47535" y="74929"/>
                </a:lnTo>
                <a:lnTo>
                  <a:pt x="51688" y="77545"/>
                </a:lnTo>
                <a:cubicBezTo>
                  <a:pt x="51955" y="74573"/>
                  <a:pt x="52196" y="72084"/>
                  <a:pt x="52717" y="69620"/>
                </a:cubicBezTo>
                <a:moveTo>
                  <a:pt x="30747" y="18744"/>
                </a:moveTo>
                <a:cubicBezTo>
                  <a:pt x="31026" y="20141"/>
                  <a:pt x="30810" y="22186"/>
                  <a:pt x="30594" y="23621"/>
                </a:cubicBezTo>
                <a:cubicBezTo>
                  <a:pt x="30797" y="24561"/>
                  <a:pt x="31115" y="25500"/>
                  <a:pt x="31839" y="26491"/>
                </a:cubicBezTo>
                <a:cubicBezTo>
                  <a:pt x="32576" y="27482"/>
                  <a:pt x="33744" y="28548"/>
                  <a:pt x="35623" y="29704"/>
                </a:cubicBezTo>
                <a:cubicBezTo>
                  <a:pt x="36182" y="29018"/>
                  <a:pt x="36767" y="28447"/>
                  <a:pt x="37338" y="27875"/>
                </a:cubicBezTo>
                <a:cubicBezTo>
                  <a:pt x="38773" y="26504"/>
                  <a:pt x="40145" y="24764"/>
                  <a:pt x="40792" y="22668"/>
                </a:cubicBezTo>
                <a:cubicBezTo>
                  <a:pt x="40830" y="22554"/>
                  <a:pt x="40856" y="22440"/>
                  <a:pt x="40919" y="22351"/>
                </a:cubicBezTo>
                <a:cubicBezTo>
                  <a:pt x="40386" y="21373"/>
                  <a:pt x="39840" y="20331"/>
                  <a:pt x="39345" y="19265"/>
                </a:cubicBezTo>
                <a:cubicBezTo>
                  <a:pt x="37071" y="18934"/>
                  <a:pt x="33998" y="18744"/>
                  <a:pt x="30747" y="18744"/>
                </a:cubicBezTo>
                <a:moveTo>
                  <a:pt x="19939" y="20357"/>
                </a:moveTo>
                <a:cubicBezTo>
                  <a:pt x="20282" y="25513"/>
                  <a:pt x="19583" y="26199"/>
                  <a:pt x="24359" y="29717"/>
                </a:cubicBezTo>
                <a:cubicBezTo>
                  <a:pt x="24879" y="30110"/>
                  <a:pt x="25400" y="30504"/>
                  <a:pt x="25895" y="30898"/>
                </a:cubicBezTo>
                <a:cubicBezTo>
                  <a:pt x="26416" y="30669"/>
                  <a:pt x="29058" y="26237"/>
                  <a:pt x="29070" y="25462"/>
                </a:cubicBezTo>
                <a:cubicBezTo>
                  <a:pt x="29680" y="22986"/>
                  <a:pt x="29553" y="22071"/>
                  <a:pt x="29591" y="19417"/>
                </a:cubicBezTo>
                <a:close/>
                <a:moveTo>
                  <a:pt x="8712" y="25373"/>
                </a:moveTo>
                <a:cubicBezTo>
                  <a:pt x="9208" y="26554"/>
                  <a:pt x="9817" y="29082"/>
                  <a:pt x="9893" y="30403"/>
                </a:cubicBezTo>
                <a:cubicBezTo>
                  <a:pt x="11354" y="31761"/>
                  <a:pt x="12954" y="33044"/>
                  <a:pt x="15164" y="34022"/>
                </a:cubicBezTo>
                <a:cubicBezTo>
                  <a:pt x="16205" y="31965"/>
                  <a:pt x="17704" y="30314"/>
                  <a:pt x="18415" y="28053"/>
                </a:cubicBezTo>
                <a:cubicBezTo>
                  <a:pt x="18682" y="27164"/>
                  <a:pt x="18872" y="26186"/>
                  <a:pt x="18923" y="24941"/>
                </a:cubicBezTo>
                <a:cubicBezTo>
                  <a:pt x="18948" y="23887"/>
                  <a:pt x="19012" y="21728"/>
                  <a:pt x="18872" y="20954"/>
                </a:cubicBezTo>
                <a:cubicBezTo>
                  <a:pt x="15494" y="21970"/>
                  <a:pt x="12116" y="23456"/>
                  <a:pt x="8712" y="25373"/>
                </a:cubicBezTo>
                <a:moveTo>
                  <a:pt x="0" y="31368"/>
                </a:moveTo>
                <a:cubicBezTo>
                  <a:pt x="940" y="33920"/>
                  <a:pt x="1562" y="35038"/>
                  <a:pt x="2565" y="36435"/>
                </a:cubicBezTo>
                <a:cubicBezTo>
                  <a:pt x="3480" y="37705"/>
                  <a:pt x="4572" y="38543"/>
                  <a:pt x="6134" y="38962"/>
                </a:cubicBezTo>
                <a:cubicBezTo>
                  <a:pt x="6261" y="38784"/>
                  <a:pt x="6401" y="38581"/>
                  <a:pt x="6528" y="38403"/>
                </a:cubicBezTo>
                <a:cubicBezTo>
                  <a:pt x="6528" y="38391"/>
                  <a:pt x="6541" y="38378"/>
                  <a:pt x="6566" y="38340"/>
                </a:cubicBezTo>
                <a:cubicBezTo>
                  <a:pt x="9512" y="34047"/>
                  <a:pt x="9589" y="30517"/>
                  <a:pt x="8446" y="25729"/>
                </a:cubicBezTo>
                <a:cubicBezTo>
                  <a:pt x="7214" y="26427"/>
                  <a:pt x="851" y="30796"/>
                  <a:pt x="0" y="31368"/>
                </a:cubicBezTo>
                <a:moveTo>
                  <a:pt x="41732" y="23722"/>
                </a:moveTo>
                <a:cubicBezTo>
                  <a:pt x="41199" y="25145"/>
                  <a:pt x="39700" y="27126"/>
                  <a:pt x="39306" y="27558"/>
                </a:cubicBezTo>
                <a:cubicBezTo>
                  <a:pt x="39522" y="29844"/>
                  <a:pt x="39395" y="32130"/>
                  <a:pt x="39065" y="33628"/>
                </a:cubicBezTo>
                <a:cubicBezTo>
                  <a:pt x="40665" y="35559"/>
                  <a:pt x="41148" y="36765"/>
                  <a:pt x="42939" y="38315"/>
                </a:cubicBezTo>
                <a:cubicBezTo>
                  <a:pt x="43231" y="38543"/>
                  <a:pt x="43548" y="38784"/>
                  <a:pt x="43853" y="39026"/>
                </a:cubicBezTo>
                <a:cubicBezTo>
                  <a:pt x="45998" y="35597"/>
                  <a:pt x="47053" y="34022"/>
                  <a:pt x="46875" y="29463"/>
                </a:cubicBezTo>
                <a:cubicBezTo>
                  <a:pt x="46087" y="28904"/>
                  <a:pt x="45363" y="28269"/>
                  <a:pt x="44666" y="27558"/>
                </a:cubicBezTo>
                <a:cubicBezTo>
                  <a:pt x="43599" y="26440"/>
                  <a:pt x="42634" y="25157"/>
                  <a:pt x="41732" y="23722"/>
                </a:cubicBezTo>
                <a:moveTo>
                  <a:pt x="48043" y="30212"/>
                </a:moveTo>
                <a:cubicBezTo>
                  <a:pt x="48107" y="32028"/>
                  <a:pt x="48145" y="33616"/>
                  <a:pt x="47916" y="34746"/>
                </a:cubicBezTo>
                <a:cubicBezTo>
                  <a:pt x="48056" y="35292"/>
                  <a:pt x="51358" y="39623"/>
                  <a:pt x="52209" y="40194"/>
                </a:cubicBezTo>
                <a:cubicBezTo>
                  <a:pt x="55295" y="37603"/>
                  <a:pt x="55879" y="36549"/>
                  <a:pt x="55663" y="31926"/>
                </a:cubicBezTo>
                <a:cubicBezTo>
                  <a:pt x="53085" y="32130"/>
                  <a:pt x="50316" y="31482"/>
                  <a:pt x="48043" y="30212"/>
                </a:cubicBezTo>
                <a:moveTo>
                  <a:pt x="56831" y="31736"/>
                </a:moveTo>
                <a:cubicBezTo>
                  <a:pt x="56831" y="31774"/>
                  <a:pt x="56857" y="31787"/>
                  <a:pt x="56857" y="31825"/>
                </a:cubicBezTo>
                <a:cubicBezTo>
                  <a:pt x="56997" y="35051"/>
                  <a:pt x="56679" y="36892"/>
                  <a:pt x="56095" y="38073"/>
                </a:cubicBezTo>
                <a:cubicBezTo>
                  <a:pt x="57111" y="39369"/>
                  <a:pt x="57517" y="39597"/>
                  <a:pt x="58559" y="40143"/>
                </a:cubicBezTo>
                <a:lnTo>
                  <a:pt x="58559" y="40156"/>
                </a:lnTo>
                <a:cubicBezTo>
                  <a:pt x="58775" y="40270"/>
                  <a:pt x="59016" y="40397"/>
                  <a:pt x="59295" y="40537"/>
                </a:cubicBezTo>
                <a:cubicBezTo>
                  <a:pt x="60324" y="39432"/>
                  <a:pt x="61226" y="37718"/>
                  <a:pt x="61454" y="35521"/>
                </a:cubicBezTo>
                <a:cubicBezTo>
                  <a:pt x="61658" y="33616"/>
                  <a:pt x="61708" y="32053"/>
                  <a:pt x="60565" y="29475"/>
                </a:cubicBezTo>
                <a:cubicBezTo>
                  <a:pt x="60565" y="29463"/>
                  <a:pt x="60540" y="29437"/>
                  <a:pt x="60540" y="29437"/>
                </a:cubicBezTo>
                <a:cubicBezTo>
                  <a:pt x="59638" y="30644"/>
                  <a:pt x="58305" y="31418"/>
                  <a:pt x="56831" y="31736"/>
                </a:cubicBezTo>
                <a:moveTo>
                  <a:pt x="5779" y="45681"/>
                </a:moveTo>
                <a:cubicBezTo>
                  <a:pt x="6566" y="45071"/>
                  <a:pt x="6934" y="43877"/>
                  <a:pt x="7061" y="42912"/>
                </a:cubicBezTo>
                <a:cubicBezTo>
                  <a:pt x="7226" y="41782"/>
                  <a:pt x="6998" y="40893"/>
                  <a:pt x="6604" y="39826"/>
                </a:cubicBezTo>
                <a:cubicBezTo>
                  <a:pt x="4788" y="39877"/>
                  <a:pt x="2858" y="37553"/>
                  <a:pt x="1981" y="36333"/>
                </a:cubicBezTo>
                <a:cubicBezTo>
                  <a:pt x="1486" y="35635"/>
                  <a:pt x="1308" y="35165"/>
                  <a:pt x="1765" y="36295"/>
                </a:cubicBezTo>
                <a:cubicBezTo>
                  <a:pt x="2997" y="39293"/>
                  <a:pt x="4280" y="42810"/>
                  <a:pt x="5779" y="45681"/>
                </a:cubicBezTo>
                <a:moveTo>
                  <a:pt x="38417" y="99948"/>
                </a:moveTo>
                <a:cubicBezTo>
                  <a:pt x="37592" y="99465"/>
                  <a:pt x="36678" y="99059"/>
                  <a:pt x="35941" y="98424"/>
                </a:cubicBezTo>
                <a:cubicBezTo>
                  <a:pt x="35446" y="99440"/>
                  <a:pt x="34925" y="100456"/>
                  <a:pt x="34404" y="101459"/>
                </a:cubicBezTo>
                <a:cubicBezTo>
                  <a:pt x="35763" y="100989"/>
                  <a:pt x="37097" y="100481"/>
                  <a:pt x="38417" y="99948"/>
                </a:cubicBezTo>
                <a:moveTo>
                  <a:pt x="29997" y="102894"/>
                </a:moveTo>
                <a:cubicBezTo>
                  <a:pt x="29007" y="102208"/>
                  <a:pt x="28080" y="101408"/>
                  <a:pt x="27356" y="100456"/>
                </a:cubicBezTo>
                <a:cubicBezTo>
                  <a:pt x="26937" y="101967"/>
                  <a:pt x="26708" y="102970"/>
                  <a:pt x="26251" y="103936"/>
                </a:cubicBezTo>
                <a:cubicBezTo>
                  <a:pt x="27508" y="103618"/>
                  <a:pt x="28766" y="103250"/>
                  <a:pt x="29997" y="102894"/>
                </a:cubicBezTo>
                <a:moveTo>
                  <a:pt x="7010" y="46138"/>
                </a:moveTo>
                <a:cubicBezTo>
                  <a:pt x="8280" y="47522"/>
                  <a:pt x="9296" y="48919"/>
                  <a:pt x="10096" y="50303"/>
                </a:cubicBezTo>
                <a:cubicBezTo>
                  <a:pt x="10731" y="50507"/>
                  <a:pt x="11316" y="50748"/>
                  <a:pt x="11887" y="50989"/>
                </a:cubicBezTo>
                <a:cubicBezTo>
                  <a:pt x="12306" y="50227"/>
                  <a:pt x="12624" y="49478"/>
                  <a:pt x="12865" y="48614"/>
                </a:cubicBezTo>
                <a:cubicBezTo>
                  <a:pt x="13183" y="47573"/>
                  <a:pt x="13386" y="46316"/>
                  <a:pt x="13513" y="44639"/>
                </a:cubicBezTo>
                <a:cubicBezTo>
                  <a:pt x="11811" y="44157"/>
                  <a:pt x="9690" y="43877"/>
                  <a:pt x="8255" y="42823"/>
                </a:cubicBezTo>
                <a:cubicBezTo>
                  <a:pt x="8242" y="42912"/>
                  <a:pt x="8242" y="42988"/>
                  <a:pt x="8230" y="43077"/>
                </a:cubicBezTo>
                <a:cubicBezTo>
                  <a:pt x="8052" y="44195"/>
                  <a:pt x="7671" y="45198"/>
                  <a:pt x="7010" y="46138"/>
                </a:cubicBezTo>
                <a:moveTo>
                  <a:pt x="20218" y="50583"/>
                </a:moveTo>
                <a:cubicBezTo>
                  <a:pt x="20625" y="49834"/>
                  <a:pt x="21120" y="49313"/>
                  <a:pt x="21603" y="48779"/>
                </a:cubicBezTo>
                <a:cubicBezTo>
                  <a:pt x="23330" y="46900"/>
                  <a:pt x="23647" y="44931"/>
                  <a:pt x="23495" y="42468"/>
                </a:cubicBezTo>
                <a:cubicBezTo>
                  <a:pt x="22047" y="42137"/>
                  <a:pt x="18631" y="39839"/>
                  <a:pt x="17539" y="38823"/>
                </a:cubicBezTo>
                <a:cubicBezTo>
                  <a:pt x="17043" y="40816"/>
                  <a:pt x="15215" y="43166"/>
                  <a:pt x="14783" y="45109"/>
                </a:cubicBezTo>
                <a:cubicBezTo>
                  <a:pt x="15227" y="47446"/>
                  <a:pt x="18428" y="49160"/>
                  <a:pt x="20218" y="50583"/>
                </a:cubicBezTo>
                <a:moveTo>
                  <a:pt x="24587" y="41985"/>
                </a:moveTo>
                <a:cubicBezTo>
                  <a:pt x="24701" y="43496"/>
                  <a:pt x="24663" y="44665"/>
                  <a:pt x="24511" y="45592"/>
                </a:cubicBezTo>
                <a:cubicBezTo>
                  <a:pt x="25146" y="46798"/>
                  <a:pt x="26276" y="47573"/>
                  <a:pt x="27470" y="48348"/>
                </a:cubicBezTo>
                <a:cubicBezTo>
                  <a:pt x="28016" y="48703"/>
                  <a:pt x="28562" y="49084"/>
                  <a:pt x="29108" y="49503"/>
                </a:cubicBezTo>
                <a:cubicBezTo>
                  <a:pt x="30417" y="46163"/>
                  <a:pt x="33261" y="44080"/>
                  <a:pt x="33210" y="40182"/>
                </a:cubicBezTo>
                <a:lnTo>
                  <a:pt x="33210" y="40143"/>
                </a:lnTo>
                <a:cubicBezTo>
                  <a:pt x="31293" y="39127"/>
                  <a:pt x="29489" y="38162"/>
                  <a:pt x="27838" y="36600"/>
                </a:cubicBezTo>
                <a:cubicBezTo>
                  <a:pt x="27292" y="38581"/>
                  <a:pt x="25260" y="40067"/>
                  <a:pt x="24587" y="41985"/>
                </a:cubicBezTo>
                <a:moveTo>
                  <a:pt x="24105" y="47103"/>
                </a:moveTo>
                <a:cubicBezTo>
                  <a:pt x="23673" y="48182"/>
                  <a:pt x="23063" y="48881"/>
                  <a:pt x="22428" y="49541"/>
                </a:cubicBezTo>
                <a:cubicBezTo>
                  <a:pt x="21044" y="51027"/>
                  <a:pt x="21387" y="51040"/>
                  <a:pt x="21133" y="52970"/>
                </a:cubicBezTo>
                <a:lnTo>
                  <a:pt x="21272" y="52856"/>
                </a:lnTo>
                <a:cubicBezTo>
                  <a:pt x="22568" y="54367"/>
                  <a:pt x="24498" y="54990"/>
                  <a:pt x="26302" y="55561"/>
                </a:cubicBezTo>
                <a:cubicBezTo>
                  <a:pt x="26441" y="55333"/>
                  <a:pt x="26581" y="55104"/>
                  <a:pt x="26708" y="54888"/>
                </a:cubicBezTo>
                <a:cubicBezTo>
                  <a:pt x="27445" y="53694"/>
                  <a:pt x="28067" y="52704"/>
                  <a:pt x="28270" y="50341"/>
                </a:cubicBezTo>
                <a:cubicBezTo>
                  <a:pt x="27826" y="49986"/>
                  <a:pt x="27305" y="49656"/>
                  <a:pt x="26822" y="49338"/>
                </a:cubicBezTo>
                <a:cubicBezTo>
                  <a:pt x="25832" y="48665"/>
                  <a:pt x="24854" y="48005"/>
                  <a:pt x="24105" y="47103"/>
                </a:cubicBezTo>
                <a:moveTo>
                  <a:pt x="29286" y="51053"/>
                </a:moveTo>
                <a:cubicBezTo>
                  <a:pt x="29007" y="52450"/>
                  <a:pt x="28664" y="53440"/>
                  <a:pt x="27965" y="55129"/>
                </a:cubicBezTo>
                <a:lnTo>
                  <a:pt x="29388" y="59828"/>
                </a:lnTo>
                <a:lnTo>
                  <a:pt x="32804" y="62775"/>
                </a:lnTo>
                <a:lnTo>
                  <a:pt x="36474" y="58952"/>
                </a:lnTo>
                <a:cubicBezTo>
                  <a:pt x="36322" y="57708"/>
                  <a:pt x="36233" y="57898"/>
                  <a:pt x="35814" y="56780"/>
                </a:cubicBezTo>
                <a:cubicBezTo>
                  <a:pt x="35344" y="55472"/>
                  <a:pt x="34214" y="54456"/>
                  <a:pt x="33071" y="53466"/>
                </a:cubicBezTo>
                <a:cubicBezTo>
                  <a:pt x="31852" y="52412"/>
                  <a:pt x="30670" y="51370"/>
                  <a:pt x="30163" y="49986"/>
                </a:cubicBezTo>
                <a:cubicBezTo>
                  <a:pt x="29997" y="50405"/>
                  <a:pt x="29782" y="50507"/>
                  <a:pt x="29286" y="51053"/>
                </a:cubicBezTo>
                <a:moveTo>
                  <a:pt x="31039" y="48170"/>
                </a:moveTo>
                <a:cubicBezTo>
                  <a:pt x="30899" y="50075"/>
                  <a:pt x="32334" y="51332"/>
                  <a:pt x="33795" y="52615"/>
                </a:cubicBezTo>
                <a:cubicBezTo>
                  <a:pt x="34773" y="53491"/>
                  <a:pt x="35789" y="54367"/>
                  <a:pt x="36436" y="55460"/>
                </a:cubicBezTo>
                <a:cubicBezTo>
                  <a:pt x="37922" y="53491"/>
                  <a:pt x="39357" y="52158"/>
                  <a:pt x="39611" y="49453"/>
                </a:cubicBezTo>
                <a:cubicBezTo>
                  <a:pt x="37617" y="48094"/>
                  <a:pt x="35484" y="46481"/>
                  <a:pt x="33350" y="44652"/>
                </a:cubicBezTo>
                <a:cubicBezTo>
                  <a:pt x="32677" y="45897"/>
                  <a:pt x="31763" y="46963"/>
                  <a:pt x="31039" y="48170"/>
                </a:cubicBezTo>
                <a:moveTo>
                  <a:pt x="39687" y="48170"/>
                </a:moveTo>
                <a:cubicBezTo>
                  <a:pt x="40754" y="47128"/>
                  <a:pt x="41694" y="45871"/>
                  <a:pt x="42774" y="44779"/>
                </a:cubicBezTo>
                <a:lnTo>
                  <a:pt x="43637" y="40436"/>
                </a:lnTo>
                <a:cubicBezTo>
                  <a:pt x="43142" y="40042"/>
                  <a:pt x="42634" y="39547"/>
                  <a:pt x="42227" y="39229"/>
                </a:cubicBezTo>
                <a:cubicBezTo>
                  <a:pt x="40704" y="38035"/>
                  <a:pt x="39294" y="36930"/>
                  <a:pt x="38468" y="35051"/>
                </a:cubicBezTo>
                <a:cubicBezTo>
                  <a:pt x="37998" y="36257"/>
                  <a:pt x="35623" y="40093"/>
                  <a:pt x="34392" y="40512"/>
                </a:cubicBezTo>
                <a:cubicBezTo>
                  <a:pt x="34366" y="41604"/>
                  <a:pt x="34214" y="42506"/>
                  <a:pt x="33947" y="43280"/>
                </a:cubicBezTo>
                <a:cubicBezTo>
                  <a:pt x="34874" y="45096"/>
                  <a:pt x="37376" y="46887"/>
                  <a:pt x="39687" y="48170"/>
                </a:cubicBezTo>
                <a:moveTo>
                  <a:pt x="40843" y="49275"/>
                </a:moveTo>
                <a:cubicBezTo>
                  <a:pt x="41694" y="51243"/>
                  <a:pt x="42875" y="53275"/>
                  <a:pt x="44260" y="54926"/>
                </a:cubicBezTo>
                <a:lnTo>
                  <a:pt x="47903" y="51484"/>
                </a:lnTo>
                <a:lnTo>
                  <a:pt x="48043" y="48805"/>
                </a:lnTo>
                <a:cubicBezTo>
                  <a:pt x="46684" y="47509"/>
                  <a:pt x="45059" y="46811"/>
                  <a:pt x="44158" y="45007"/>
                </a:cubicBezTo>
                <a:cubicBezTo>
                  <a:pt x="43980" y="45249"/>
                  <a:pt x="43777" y="45477"/>
                  <a:pt x="43523" y="45681"/>
                </a:cubicBezTo>
                <a:lnTo>
                  <a:pt x="43497" y="45693"/>
                </a:lnTo>
                <a:cubicBezTo>
                  <a:pt x="42189" y="46709"/>
                  <a:pt x="41351" y="47700"/>
                  <a:pt x="40843" y="49275"/>
                </a:cubicBezTo>
                <a:moveTo>
                  <a:pt x="49173" y="48919"/>
                </a:moveTo>
                <a:lnTo>
                  <a:pt x="49008" y="51764"/>
                </a:lnTo>
                <a:lnTo>
                  <a:pt x="48996" y="51866"/>
                </a:lnTo>
                <a:lnTo>
                  <a:pt x="52056" y="56374"/>
                </a:lnTo>
                <a:lnTo>
                  <a:pt x="55409" y="52602"/>
                </a:lnTo>
                <a:lnTo>
                  <a:pt x="55600" y="49592"/>
                </a:lnTo>
                <a:cubicBezTo>
                  <a:pt x="54355" y="48398"/>
                  <a:pt x="52869" y="47395"/>
                  <a:pt x="51840" y="45998"/>
                </a:cubicBezTo>
                <a:cubicBezTo>
                  <a:pt x="51358" y="46849"/>
                  <a:pt x="50761" y="47370"/>
                  <a:pt x="50177" y="47878"/>
                </a:cubicBezTo>
                <a:cubicBezTo>
                  <a:pt x="49796" y="48208"/>
                  <a:pt x="49440" y="48525"/>
                  <a:pt x="49173" y="48919"/>
                </a:cubicBezTo>
                <a:moveTo>
                  <a:pt x="56641" y="52297"/>
                </a:moveTo>
                <a:lnTo>
                  <a:pt x="59244" y="56577"/>
                </a:lnTo>
                <a:cubicBezTo>
                  <a:pt x="60222" y="55790"/>
                  <a:pt x="61251" y="55066"/>
                  <a:pt x="62305" y="54405"/>
                </a:cubicBezTo>
                <a:lnTo>
                  <a:pt x="62483" y="50976"/>
                </a:lnTo>
                <a:lnTo>
                  <a:pt x="59410" y="45770"/>
                </a:lnTo>
                <a:cubicBezTo>
                  <a:pt x="58800" y="47230"/>
                  <a:pt x="57289" y="48233"/>
                  <a:pt x="56831" y="49630"/>
                </a:cubicBezTo>
                <a:cubicBezTo>
                  <a:pt x="56565" y="50418"/>
                  <a:pt x="56679" y="51446"/>
                  <a:pt x="56641" y="52297"/>
                </a:cubicBezTo>
                <a:moveTo>
                  <a:pt x="41453" y="83565"/>
                </a:moveTo>
                <a:cubicBezTo>
                  <a:pt x="41148" y="83882"/>
                  <a:pt x="40830" y="84174"/>
                  <a:pt x="40500" y="84454"/>
                </a:cubicBezTo>
                <a:cubicBezTo>
                  <a:pt x="39421" y="85368"/>
                  <a:pt x="38278" y="86029"/>
                  <a:pt x="36893" y="86371"/>
                </a:cubicBezTo>
                <a:cubicBezTo>
                  <a:pt x="36462" y="85775"/>
                  <a:pt x="35992" y="85216"/>
                  <a:pt x="35484" y="84682"/>
                </a:cubicBezTo>
                <a:cubicBezTo>
                  <a:pt x="35789" y="88708"/>
                  <a:pt x="36322" y="92785"/>
                  <a:pt x="36157" y="96824"/>
                </a:cubicBezTo>
                <a:cubicBezTo>
                  <a:pt x="37224" y="98119"/>
                  <a:pt x="41300" y="100367"/>
                  <a:pt x="41186" y="100405"/>
                </a:cubicBezTo>
                <a:cubicBezTo>
                  <a:pt x="40932" y="100481"/>
                  <a:pt x="43421" y="95401"/>
                  <a:pt x="43447" y="94982"/>
                </a:cubicBezTo>
                <a:cubicBezTo>
                  <a:pt x="43294" y="93052"/>
                  <a:pt x="42989" y="91020"/>
                  <a:pt x="42596" y="88988"/>
                </a:cubicBezTo>
                <a:cubicBezTo>
                  <a:pt x="42278" y="87184"/>
                  <a:pt x="41872" y="85355"/>
                  <a:pt x="41453" y="83565"/>
                </a:cubicBezTo>
                <a:moveTo>
                  <a:pt x="34227" y="83273"/>
                </a:moveTo>
                <a:cubicBezTo>
                  <a:pt x="33998" y="82993"/>
                  <a:pt x="33782" y="82701"/>
                  <a:pt x="33592" y="82384"/>
                </a:cubicBezTo>
                <a:cubicBezTo>
                  <a:pt x="32690" y="84378"/>
                  <a:pt x="31598" y="86676"/>
                  <a:pt x="30010" y="88226"/>
                </a:cubicBezTo>
                <a:cubicBezTo>
                  <a:pt x="28550" y="87603"/>
                  <a:pt x="26949" y="87375"/>
                  <a:pt x="25464" y="86752"/>
                </a:cubicBezTo>
                <a:cubicBezTo>
                  <a:pt x="25679" y="88073"/>
                  <a:pt x="25959" y="89394"/>
                  <a:pt x="26225" y="90715"/>
                </a:cubicBezTo>
                <a:cubicBezTo>
                  <a:pt x="26746" y="93255"/>
                  <a:pt x="27267" y="95795"/>
                  <a:pt x="27356" y="98360"/>
                </a:cubicBezTo>
                <a:cubicBezTo>
                  <a:pt x="27470" y="98424"/>
                  <a:pt x="27521" y="98538"/>
                  <a:pt x="27584" y="98652"/>
                </a:cubicBezTo>
                <a:cubicBezTo>
                  <a:pt x="28219" y="99795"/>
                  <a:pt x="30620" y="102945"/>
                  <a:pt x="31699" y="103593"/>
                </a:cubicBezTo>
                <a:cubicBezTo>
                  <a:pt x="32347" y="104228"/>
                  <a:pt x="32868" y="104063"/>
                  <a:pt x="33160" y="103123"/>
                </a:cubicBezTo>
                <a:cubicBezTo>
                  <a:pt x="33617" y="101421"/>
                  <a:pt x="34912" y="98703"/>
                  <a:pt x="34989" y="97001"/>
                </a:cubicBezTo>
                <a:cubicBezTo>
                  <a:pt x="34976" y="96925"/>
                  <a:pt x="34976" y="96862"/>
                  <a:pt x="35001" y="96811"/>
                </a:cubicBezTo>
                <a:cubicBezTo>
                  <a:pt x="35166" y="92391"/>
                  <a:pt x="34531" y="87933"/>
                  <a:pt x="34227" y="83527"/>
                </a:cubicBezTo>
                <a:cubicBezTo>
                  <a:pt x="34214" y="83438"/>
                  <a:pt x="34214" y="83349"/>
                  <a:pt x="34227" y="83273"/>
                </a:cubicBezTo>
                <a:moveTo>
                  <a:pt x="24257" y="86549"/>
                </a:moveTo>
                <a:cubicBezTo>
                  <a:pt x="22936" y="88365"/>
                  <a:pt x="21095" y="89800"/>
                  <a:pt x="19647" y="91578"/>
                </a:cubicBezTo>
                <a:cubicBezTo>
                  <a:pt x="19025" y="91147"/>
                  <a:pt x="18402" y="90778"/>
                  <a:pt x="17704" y="90448"/>
                </a:cubicBezTo>
                <a:lnTo>
                  <a:pt x="18758" y="103389"/>
                </a:lnTo>
                <a:lnTo>
                  <a:pt x="18771" y="103402"/>
                </a:lnTo>
                <a:cubicBezTo>
                  <a:pt x="19190" y="103936"/>
                  <a:pt x="22123" y="106996"/>
                  <a:pt x="22631" y="106882"/>
                </a:cubicBezTo>
                <a:cubicBezTo>
                  <a:pt x="23609" y="106679"/>
                  <a:pt x="26073" y="101815"/>
                  <a:pt x="26149" y="100824"/>
                </a:cubicBezTo>
                <a:cubicBezTo>
                  <a:pt x="26429" y="97535"/>
                  <a:pt x="25756" y="94233"/>
                  <a:pt x="25083" y="90943"/>
                </a:cubicBezTo>
                <a:cubicBezTo>
                  <a:pt x="24778" y="89483"/>
                  <a:pt x="24473" y="87997"/>
                  <a:pt x="24257" y="86549"/>
                </a:cubicBezTo>
                <a:moveTo>
                  <a:pt x="16472" y="89889"/>
                </a:moveTo>
                <a:cubicBezTo>
                  <a:pt x="16129" y="89699"/>
                  <a:pt x="15812" y="89534"/>
                  <a:pt x="15507" y="89305"/>
                </a:cubicBezTo>
                <a:cubicBezTo>
                  <a:pt x="14681" y="90880"/>
                  <a:pt x="13310" y="92074"/>
                  <a:pt x="12281" y="93521"/>
                </a:cubicBezTo>
                <a:cubicBezTo>
                  <a:pt x="12484" y="96011"/>
                  <a:pt x="12916" y="98373"/>
                  <a:pt x="12319" y="100900"/>
                </a:cubicBezTo>
                <a:cubicBezTo>
                  <a:pt x="11976" y="102348"/>
                  <a:pt x="11214" y="103440"/>
                  <a:pt x="10414" y="104558"/>
                </a:cubicBezTo>
                <a:cubicBezTo>
                  <a:pt x="11494" y="106285"/>
                  <a:pt x="13322" y="107263"/>
                  <a:pt x="14884" y="108482"/>
                </a:cubicBezTo>
                <a:cubicBezTo>
                  <a:pt x="15443" y="107834"/>
                  <a:pt x="15951" y="107123"/>
                  <a:pt x="16370" y="106412"/>
                </a:cubicBezTo>
                <a:lnTo>
                  <a:pt x="16396" y="106412"/>
                </a:lnTo>
                <a:cubicBezTo>
                  <a:pt x="16866" y="105587"/>
                  <a:pt x="17272" y="104723"/>
                  <a:pt x="17615" y="103783"/>
                </a:cubicBezTo>
                <a:close/>
                <a:moveTo>
                  <a:pt x="11163" y="94195"/>
                </a:moveTo>
                <a:lnTo>
                  <a:pt x="11125" y="94157"/>
                </a:lnTo>
                <a:cubicBezTo>
                  <a:pt x="9411" y="92734"/>
                  <a:pt x="8446" y="91502"/>
                  <a:pt x="7506" y="90169"/>
                </a:cubicBezTo>
                <a:cubicBezTo>
                  <a:pt x="7226" y="90740"/>
                  <a:pt x="6934" y="91286"/>
                  <a:pt x="6629" y="91794"/>
                </a:cubicBezTo>
                <a:cubicBezTo>
                  <a:pt x="6579" y="92594"/>
                  <a:pt x="6477" y="93433"/>
                  <a:pt x="6388" y="94283"/>
                </a:cubicBezTo>
                <a:cubicBezTo>
                  <a:pt x="6147" y="96430"/>
                  <a:pt x="5893" y="98665"/>
                  <a:pt x="6198" y="101002"/>
                </a:cubicBezTo>
                <a:cubicBezTo>
                  <a:pt x="6401" y="102615"/>
                  <a:pt x="7645" y="103770"/>
                  <a:pt x="8674" y="104951"/>
                </a:cubicBezTo>
                <a:cubicBezTo>
                  <a:pt x="9512" y="103770"/>
                  <a:pt x="10820" y="101827"/>
                  <a:pt x="11112" y="100557"/>
                </a:cubicBezTo>
                <a:cubicBezTo>
                  <a:pt x="11621" y="98436"/>
                  <a:pt x="11366" y="96303"/>
                  <a:pt x="11163" y="94195"/>
                </a:cubicBezTo>
                <a:moveTo>
                  <a:pt x="10871" y="51777"/>
                </a:moveTo>
                <a:cubicBezTo>
                  <a:pt x="11798" y="53745"/>
                  <a:pt x="12306" y="55739"/>
                  <a:pt x="12497" y="57720"/>
                </a:cubicBezTo>
                <a:cubicBezTo>
                  <a:pt x="12535" y="58216"/>
                  <a:pt x="12573" y="58724"/>
                  <a:pt x="12586" y="59219"/>
                </a:cubicBezTo>
                <a:lnTo>
                  <a:pt x="13335" y="63524"/>
                </a:lnTo>
                <a:lnTo>
                  <a:pt x="16116" y="64553"/>
                </a:lnTo>
                <a:lnTo>
                  <a:pt x="19406" y="61098"/>
                </a:lnTo>
                <a:lnTo>
                  <a:pt x="18529" y="58330"/>
                </a:lnTo>
                <a:cubicBezTo>
                  <a:pt x="17755" y="57911"/>
                  <a:pt x="15685" y="56615"/>
                  <a:pt x="14008" y="55180"/>
                </a:cubicBezTo>
                <a:cubicBezTo>
                  <a:pt x="12344" y="53745"/>
                  <a:pt x="12446" y="52424"/>
                  <a:pt x="10871" y="51777"/>
                </a:cubicBezTo>
                <a:moveTo>
                  <a:pt x="12217" y="63600"/>
                </a:moveTo>
                <a:cubicBezTo>
                  <a:pt x="11875" y="65556"/>
                  <a:pt x="11290" y="67499"/>
                  <a:pt x="10579" y="69468"/>
                </a:cubicBezTo>
                <a:lnTo>
                  <a:pt x="10465" y="69709"/>
                </a:lnTo>
                <a:lnTo>
                  <a:pt x="10249" y="69874"/>
                </a:lnTo>
                <a:cubicBezTo>
                  <a:pt x="10084" y="69963"/>
                  <a:pt x="9919" y="70077"/>
                  <a:pt x="9741" y="70179"/>
                </a:cubicBezTo>
                <a:lnTo>
                  <a:pt x="10096" y="70179"/>
                </a:lnTo>
                <a:lnTo>
                  <a:pt x="9919" y="74814"/>
                </a:lnTo>
                <a:lnTo>
                  <a:pt x="12840" y="76402"/>
                </a:lnTo>
                <a:lnTo>
                  <a:pt x="15253" y="72693"/>
                </a:lnTo>
                <a:lnTo>
                  <a:pt x="15951" y="69874"/>
                </a:lnTo>
                <a:lnTo>
                  <a:pt x="16116" y="65747"/>
                </a:lnTo>
                <a:lnTo>
                  <a:pt x="16078" y="65721"/>
                </a:lnTo>
                <a:cubicBezTo>
                  <a:pt x="14923" y="65124"/>
                  <a:pt x="13525" y="65074"/>
                  <a:pt x="12217" y="63600"/>
                </a:cubicBezTo>
                <a:moveTo>
                  <a:pt x="8966" y="70560"/>
                </a:moveTo>
                <a:cubicBezTo>
                  <a:pt x="8407" y="70801"/>
                  <a:pt x="7823" y="71004"/>
                  <a:pt x="7175" y="71182"/>
                </a:cubicBezTo>
                <a:lnTo>
                  <a:pt x="7048" y="71233"/>
                </a:lnTo>
                <a:lnTo>
                  <a:pt x="6312" y="76884"/>
                </a:lnTo>
                <a:lnTo>
                  <a:pt x="8611" y="74116"/>
                </a:lnTo>
                <a:lnTo>
                  <a:pt x="8814" y="7430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Freeform 804"/>
          <p:cNvSpPr/>
          <p:nvPr/>
        </p:nvSpPr>
        <p:spPr>
          <a:xfrm rot="0" flipH="0" flipV="0">
            <a:off x="1741458" y="1650631"/>
            <a:ext cx="62483" cy="108482"/>
          </a:xfrm>
          <a:custGeom>
            <a:pathLst>
              <a:path w="62483" h="108482">
                <a:moveTo>
                  <a:pt x="44767" y="2336"/>
                </a:moveTo>
                <a:cubicBezTo>
                  <a:pt x="44881" y="3059"/>
                  <a:pt x="44843" y="3783"/>
                  <a:pt x="44641" y="4152"/>
                </a:cubicBezTo>
                <a:cubicBezTo>
                  <a:pt x="42951" y="7263"/>
                  <a:pt x="43383" y="10273"/>
                  <a:pt x="44234" y="13778"/>
                </a:cubicBezTo>
                <a:cubicBezTo>
                  <a:pt x="45300" y="18147"/>
                  <a:pt x="47751" y="22147"/>
                  <a:pt x="50202" y="24154"/>
                </a:cubicBezTo>
                <a:cubicBezTo>
                  <a:pt x="50964" y="24789"/>
                  <a:pt x="51713" y="25195"/>
                  <a:pt x="52399" y="25348"/>
                </a:cubicBezTo>
                <a:cubicBezTo>
                  <a:pt x="53098" y="25538"/>
                  <a:pt x="53745" y="25450"/>
                  <a:pt x="54304" y="25145"/>
                </a:cubicBezTo>
                <a:cubicBezTo>
                  <a:pt x="54914" y="24814"/>
                  <a:pt x="55409" y="24192"/>
                  <a:pt x="55816" y="23290"/>
                </a:cubicBezTo>
                <a:cubicBezTo>
                  <a:pt x="57086" y="21474"/>
                  <a:pt x="56793" y="19912"/>
                  <a:pt x="57517" y="17372"/>
                </a:cubicBezTo>
                <a:cubicBezTo>
                  <a:pt x="58343" y="17372"/>
                  <a:pt x="58343" y="17766"/>
                  <a:pt x="58343" y="18198"/>
                </a:cubicBezTo>
                <a:cubicBezTo>
                  <a:pt x="58330" y="20624"/>
                  <a:pt x="57962" y="22554"/>
                  <a:pt x="57314" y="23964"/>
                </a:cubicBezTo>
                <a:cubicBezTo>
                  <a:pt x="56768" y="25208"/>
                  <a:pt x="56019" y="26072"/>
                  <a:pt x="55104" y="26580"/>
                </a:cubicBezTo>
                <a:cubicBezTo>
                  <a:pt x="54177" y="27113"/>
                  <a:pt x="53110" y="27228"/>
                  <a:pt x="52005" y="26948"/>
                </a:cubicBezTo>
                <a:cubicBezTo>
                  <a:pt x="51078" y="26719"/>
                  <a:pt x="50113" y="26211"/>
                  <a:pt x="49173" y="25437"/>
                </a:cubicBezTo>
                <a:cubicBezTo>
                  <a:pt x="46481" y="23214"/>
                  <a:pt x="43790" y="18884"/>
                  <a:pt x="42634" y="14159"/>
                </a:cubicBezTo>
                <a:cubicBezTo>
                  <a:pt x="41885" y="11048"/>
                  <a:pt x="41097" y="3707"/>
                  <a:pt x="44767" y="2336"/>
                </a:cubicBezTo>
                <a:close/>
                <a:moveTo>
                  <a:pt x="49504" y="98652"/>
                </a:moveTo>
                <a:cubicBezTo>
                  <a:pt x="47992" y="97814"/>
                  <a:pt x="46189" y="96100"/>
                  <a:pt x="44539" y="95604"/>
                </a:cubicBezTo>
                <a:cubicBezTo>
                  <a:pt x="44957" y="93636"/>
                  <a:pt x="44120" y="90728"/>
                  <a:pt x="43752" y="88784"/>
                </a:cubicBezTo>
                <a:cubicBezTo>
                  <a:pt x="43371" y="86676"/>
                  <a:pt x="42901" y="84555"/>
                  <a:pt x="42418" y="82511"/>
                </a:cubicBezTo>
                <a:cubicBezTo>
                  <a:pt x="42418" y="82498"/>
                  <a:pt x="42418" y="82498"/>
                  <a:pt x="42405" y="82498"/>
                </a:cubicBezTo>
                <a:cubicBezTo>
                  <a:pt x="42570" y="82307"/>
                  <a:pt x="42736" y="82092"/>
                  <a:pt x="42875" y="81876"/>
                </a:cubicBezTo>
                <a:cubicBezTo>
                  <a:pt x="44310" y="84136"/>
                  <a:pt x="45325" y="84797"/>
                  <a:pt x="46430" y="85521"/>
                </a:cubicBezTo>
                <a:cubicBezTo>
                  <a:pt x="46773" y="85724"/>
                  <a:pt x="47014" y="85990"/>
                  <a:pt x="47383" y="86168"/>
                </a:cubicBezTo>
                <a:cubicBezTo>
                  <a:pt x="48221" y="85597"/>
                  <a:pt x="49008" y="85013"/>
                  <a:pt x="49745" y="84301"/>
                </a:cubicBezTo>
                <a:lnTo>
                  <a:pt x="51320" y="93331"/>
                </a:lnTo>
                <a:cubicBezTo>
                  <a:pt x="51218" y="95490"/>
                  <a:pt x="50761" y="96798"/>
                  <a:pt x="49504" y="98652"/>
                </a:cubicBezTo>
                <a:close/>
                <a:moveTo>
                  <a:pt x="55511" y="1892"/>
                </a:moveTo>
                <a:lnTo>
                  <a:pt x="45859" y="431"/>
                </a:lnTo>
                <a:cubicBezTo>
                  <a:pt x="42862" y="152"/>
                  <a:pt x="39878" y="25"/>
                  <a:pt x="36855" y="0"/>
                </a:cubicBezTo>
                <a:cubicBezTo>
                  <a:pt x="37211" y="2019"/>
                  <a:pt x="37516" y="3809"/>
                  <a:pt x="37821" y="5599"/>
                </a:cubicBezTo>
                <a:cubicBezTo>
                  <a:pt x="38544" y="9752"/>
                  <a:pt x="39268" y="13905"/>
                  <a:pt x="40056" y="17931"/>
                </a:cubicBezTo>
                <a:cubicBezTo>
                  <a:pt x="41694" y="21487"/>
                  <a:pt x="43396" y="24510"/>
                  <a:pt x="45541" y="26707"/>
                </a:cubicBezTo>
                <a:cubicBezTo>
                  <a:pt x="47637" y="28866"/>
                  <a:pt x="50151" y="30276"/>
                  <a:pt x="53377" y="30644"/>
                </a:cubicBezTo>
                <a:cubicBezTo>
                  <a:pt x="55498" y="30898"/>
                  <a:pt x="57898" y="30682"/>
                  <a:pt x="59384" y="28942"/>
                </a:cubicBezTo>
                <a:cubicBezTo>
                  <a:pt x="60197" y="27989"/>
                  <a:pt x="60692" y="26656"/>
                  <a:pt x="60895" y="25018"/>
                </a:cubicBezTo>
                <a:cubicBezTo>
                  <a:pt x="61035" y="23710"/>
                  <a:pt x="61010" y="22211"/>
                  <a:pt x="60794" y="20560"/>
                </a:cubicBezTo>
                <a:cubicBezTo>
                  <a:pt x="60375" y="17182"/>
                  <a:pt x="59676" y="13943"/>
                  <a:pt x="58800" y="10895"/>
                </a:cubicBezTo>
                <a:cubicBezTo>
                  <a:pt x="57873" y="7631"/>
                  <a:pt x="56730" y="4596"/>
                  <a:pt x="55511" y="1892"/>
                </a:cubicBezTo>
                <a:close/>
                <a:moveTo>
                  <a:pt x="16129" y="35673"/>
                </a:moveTo>
                <a:cubicBezTo>
                  <a:pt x="11722" y="34200"/>
                  <a:pt x="11405" y="33298"/>
                  <a:pt x="9893" y="31965"/>
                </a:cubicBezTo>
                <a:cubicBezTo>
                  <a:pt x="9741" y="34886"/>
                  <a:pt x="8750" y="36587"/>
                  <a:pt x="7582" y="38315"/>
                </a:cubicBezTo>
                <a:cubicBezTo>
                  <a:pt x="7988" y="39127"/>
                  <a:pt x="8179" y="40283"/>
                  <a:pt x="8255" y="41185"/>
                </a:cubicBezTo>
                <a:cubicBezTo>
                  <a:pt x="9449" y="42887"/>
                  <a:pt x="12179" y="42912"/>
                  <a:pt x="14008" y="43509"/>
                </a:cubicBezTo>
                <a:cubicBezTo>
                  <a:pt x="15050" y="40270"/>
                  <a:pt x="16675" y="39191"/>
                  <a:pt x="16129" y="35673"/>
                </a:cubicBezTo>
                <a:close/>
                <a:moveTo>
                  <a:pt x="19875" y="27177"/>
                </a:moveTo>
                <a:cubicBezTo>
                  <a:pt x="19571" y="28955"/>
                  <a:pt x="17805" y="32257"/>
                  <a:pt x="17005" y="33324"/>
                </a:cubicBezTo>
                <a:cubicBezTo>
                  <a:pt x="17386" y="35267"/>
                  <a:pt x="17450" y="35889"/>
                  <a:pt x="17742" y="37349"/>
                </a:cubicBezTo>
                <a:cubicBezTo>
                  <a:pt x="19304" y="39115"/>
                  <a:pt x="21488" y="39953"/>
                  <a:pt x="23432" y="41121"/>
                </a:cubicBezTo>
                <a:cubicBezTo>
                  <a:pt x="23813" y="40524"/>
                  <a:pt x="24232" y="40016"/>
                  <a:pt x="24676" y="39496"/>
                </a:cubicBezTo>
                <a:cubicBezTo>
                  <a:pt x="25527" y="38492"/>
                  <a:pt x="26429" y="37400"/>
                  <a:pt x="26886" y="35609"/>
                </a:cubicBezTo>
                <a:cubicBezTo>
                  <a:pt x="26822" y="35419"/>
                  <a:pt x="25971" y="32701"/>
                  <a:pt x="25908" y="32079"/>
                </a:cubicBezTo>
                <a:cubicBezTo>
                  <a:pt x="24067" y="31380"/>
                  <a:pt x="20866" y="28764"/>
                  <a:pt x="19875" y="27177"/>
                </a:cubicBezTo>
                <a:close/>
                <a:moveTo>
                  <a:pt x="30074" y="25805"/>
                </a:moveTo>
                <a:cubicBezTo>
                  <a:pt x="29756" y="26834"/>
                  <a:pt x="28092" y="30022"/>
                  <a:pt x="27648" y="30898"/>
                </a:cubicBezTo>
                <a:cubicBezTo>
                  <a:pt x="28029" y="33247"/>
                  <a:pt x="28092" y="33832"/>
                  <a:pt x="28169" y="35305"/>
                </a:cubicBezTo>
                <a:cubicBezTo>
                  <a:pt x="29896" y="37070"/>
                  <a:pt x="31801" y="38061"/>
                  <a:pt x="33884" y="39153"/>
                </a:cubicBezTo>
                <a:cubicBezTo>
                  <a:pt x="33922" y="39191"/>
                  <a:pt x="33972" y="39229"/>
                  <a:pt x="34049" y="39254"/>
                </a:cubicBezTo>
                <a:cubicBezTo>
                  <a:pt x="34214" y="39064"/>
                  <a:pt x="34392" y="38886"/>
                  <a:pt x="34544" y="38683"/>
                </a:cubicBezTo>
                <a:cubicBezTo>
                  <a:pt x="36347" y="36740"/>
                  <a:pt x="38468" y="34441"/>
                  <a:pt x="38214" y="28663"/>
                </a:cubicBezTo>
                <a:cubicBezTo>
                  <a:pt x="38202" y="28675"/>
                  <a:pt x="38176" y="28688"/>
                  <a:pt x="38151" y="28726"/>
                </a:cubicBezTo>
                <a:cubicBezTo>
                  <a:pt x="37630" y="29209"/>
                  <a:pt x="37059" y="29907"/>
                  <a:pt x="35865" y="31025"/>
                </a:cubicBezTo>
                <a:cubicBezTo>
                  <a:pt x="34354" y="30364"/>
                  <a:pt x="31636" y="28155"/>
                  <a:pt x="30924" y="27177"/>
                </a:cubicBezTo>
                <a:cubicBezTo>
                  <a:pt x="30582" y="26719"/>
                  <a:pt x="30290" y="26262"/>
                  <a:pt x="30074" y="25805"/>
                </a:cubicBezTo>
                <a:close/>
                <a:moveTo>
                  <a:pt x="55409" y="39115"/>
                </a:moveTo>
                <a:cubicBezTo>
                  <a:pt x="54965" y="39623"/>
                  <a:pt x="54444" y="39991"/>
                  <a:pt x="53898" y="40385"/>
                </a:cubicBezTo>
                <a:cubicBezTo>
                  <a:pt x="53758" y="40474"/>
                  <a:pt x="52971" y="40994"/>
                  <a:pt x="52958" y="41134"/>
                </a:cubicBezTo>
                <a:cubicBezTo>
                  <a:pt x="52933" y="41731"/>
                  <a:pt x="52361" y="44195"/>
                  <a:pt x="52501" y="44626"/>
                </a:cubicBezTo>
                <a:cubicBezTo>
                  <a:pt x="53149" y="46443"/>
                  <a:pt x="54736" y="47293"/>
                  <a:pt x="56095" y="48462"/>
                </a:cubicBezTo>
                <a:cubicBezTo>
                  <a:pt x="57720" y="45998"/>
                  <a:pt x="58940" y="45122"/>
                  <a:pt x="58889" y="41655"/>
                </a:cubicBezTo>
                <a:cubicBezTo>
                  <a:pt x="58533" y="41464"/>
                  <a:pt x="58254" y="41312"/>
                  <a:pt x="58000" y="41185"/>
                </a:cubicBezTo>
                <a:cubicBezTo>
                  <a:pt x="56895" y="40588"/>
                  <a:pt x="56412" y="40334"/>
                  <a:pt x="55409" y="39115"/>
                </a:cubicBezTo>
                <a:close/>
                <a:moveTo>
                  <a:pt x="47179" y="36041"/>
                </a:moveTo>
                <a:cubicBezTo>
                  <a:pt x="46621" y="37337"/>
                  <a:pt x="45554" y="39140"/>
                  <a:pt x="44805" y="40296"/>
                </a:cubicBezTo>
                <a:cubicBezTo>
                  <a:pt x="45020" y="41477"/>
                  <a:pt x="44893" y="42366"/>
                  <a:pt x="44855" y="43623"/>
                </a:cubicBezTo>
                <a:cubicBezTo>
                  <a:pt x="45782" y="45719"/>
                  <a:pt x="47053" y="46366"/>
                  <a:pt x="48615" y="47751"/>
                </a:cubicBezTo>
                <a:cubicBezTo>
                  <a:pt x="50596" y="45579"/>
                  <a:pt x="51625" y="44766"/>
                  <a:pt x="51777" y="41363"/>
                </a:cubicBezTo>
                <a:cubicBezTo>
                  <a:pt x="49935" y="39775"/>
                  <a:pt x="48043" y="38429"/>
                  <a:pt x="47179" y="36041"/>
                </a:cubicBezTo>
                <a:close/>
                <a:moveTo>
                  <a:pt x="14389" y="46951"/>
                </a:moveTo>
                <a:cubicBezTo>
                  <a:pt x="14275" y="47687"/>
                  <a:pt x="14122" y="48322"/>
                  <a:pt x="13945" y="48919"/>
                </a:cubicBezTo>
                <a:cubicBezTo>
                  <a:pt x="13614" y="50049"/>
                  <a:pt x="13195" y="50964"/>
                  <a:pt x="12662" y="51942"/>
                </a:cubicBezTo>
                <a:cubicBezTo>
                  <a:pt x="12954" y="52640"/>
                  <a:pt x="13767" y="53504"/>
                  <a:pt x="14745" y="54317"/>
                </a:cubicBezTo>
                <a:cubicBezTo>
                  <a:pt x="16167" y="55536"/>
                  <a:pt x="17856" y="56653"/>
                  <a:pt x="18707" y="57136"/>
                </a:cubicBezTo>
                <a:cubicBezTo>
                  <a:pt x="19101" y="56399"/>
                  <a:pt x="19393" y="55688"/>
                  <a:pt x="19621" y="54875"/>
                </a:cubicBezTo>
                <a:cubicBezTo>
                  <a:pt x="19850" y="54075"/>
                  <a:pt x="20002" y="53161"/>
                  <a:pt x="20129" y="51993"/>
                </a:cubicBezTo>
                <a:lnTo>
                  <a:pt x="20053" y="51904"/>
                </a:lnTo>
                <a:cubicBezTo>
                  <a:pt x="19418" y="51345"/>
                  <a:pt x="18745" y="50862"/>
                  <a:pt x="18059" y="50380"/>
                </a:cubicBezTo>
                <a:cubicBezTo>
                  <a:pt x="16688" y="49402"/>
                  <a:pt x="15316" y="48437"/>
                  <a:pt x="14389" y="46951"/>
                </a:cubicBezTo>
                <a:close/>
                <a:moveTo>
                  <a:pt x="20955" y="54126"/>
                </a:moveTo>
                <a:cubicBezTo>
                  <a:pt x="20688" y="55460"/>
                  <a:pt x="20218" y="56692"/>
                  <a:pt x="19571" y="57898"/>
                </a:cubicBezTo>
                <a:lnTo>
                  <a:pt x="20739" y="60984"/>
                </a:lnTo>
                <a:lnTo>
                  <a:pt x="24168" y="64718"/>
                </a:lnTo>
                <a:lnTo>
                  <a:pt x="28219" y="59841"/>
                </a:lnTo>
                <a:cubicBezTo>
                  <a:pt x="28029" y="59143"/>
                  <a:pt x="27686" y="58203"/>
                  <a:pt x="26937" y="56895"/>
                </a:cubicBezTo>
                <a:cubicBezTo>
                  <a:pt x="24905" y="56031"/>
                  <a:pt x="22644" y="55726"/>
                  <a:pt x="20955" y="54126"/>
                </a:cubicBezTo>
                <a:close/>
                <a:moveTo>
                  <a:pt x="37275" y="56209"/>
                </a:moveTo>
                <a:lnTo>
                  <a:pt x="37617" y="59079"/>
                </a:lnTo>
                <a:lnTo>
                  <a:pt x="37630" y="59206"/>
                </a:lnTo>
                <a:cubicBezTo>
                  <a:pt x="38138" y="59600"/>
                  <a:pt x="38697" y="60006"/>
                  <a:pt x="39281" y="60413"/>
                </a:cubicBezTo>
                <a:cubicBezTo>
                  <a:pt x="39865" y="60832"/>
                  <a:pt x="40462" y="61263"/>
                  <a:pt x="40970" y="61670"/>
                </a:cubicBezTo>
                <a:lnTo>
                  <a:pt x="40983" y="61670"/>
                </a:lnTo>
                <a:cubicBezTo>
                  <a:pt x="41427" y="61149"/>
                  <a:pt x="41834" y="60514"/>
                  <a:pt x="42253" y="59854"/>
                </a:cubicBezTo>
                <a:cubicBezTo>
                  <a:pt x="42989" y="58685"/>
                  <a:pt x="43777" y="57873"/>
                  <a:pt x="44018" y="56374"/>
                </a:cubicBezTo>
                <a:cubicBezTo>
                  <a:pt x="43053" y="55358"/>
                  <a:pt x="42329" y="54253"/>
                  <a:pt x="41605" y="53059"/>
                </a:cubicBezTo>
                <a:cubicBezTo>
                  <a:pt x="41186" y="52412"/>
                  <a:pt x="40805" y="51726"/>
                  <a:pt x="40488" y="51103"/>
                </a:cubicBezTo>
                <a:cubicBezTo>
                  <a:pt x="39967" y="53313"/>
                  <a:pt x="38544" y="54507"/>
                  <a:pt x="37275" y="56209"/>
                </a:cubicBezTo>
                <a:close/>
                <a:moveTo>
                  <a:pt x="43815" y="59892"/>
                </a:moveTo>
                <a:cubicBezTo>
                  <a:pt x="43396" y="60540"/>
                  <a:pt x="42380" y="61746"/>
                  <a:pt x="41910" y="62305"/>
                </a:cubicBezTo>
                <a:cubicBezTo>
                  <a:pt x="42012" y="63600"/>
                  <a:pt x="42291" y="64845"/>
                  <a:pt x="42380" y="66128"/>
                </a:cubicBezTo>
                <a:lnTo>
                  <a:pt x="46519" y="68528"/>
                </a:lnTo>
                <a:lnTo>
                  <a:pt x="48830" y="65836"/>
                </a:lnTo>
                <a:lnTo>
                  <a:pt x="47929" y="62584"/>
                </a:lnTo>
                <a:lnTo>
                  <a:pt x="43815" y="59892"/>
                </a:lnTo>
                <a:close/>
                <a:moveTo>
                  <a:pt x="44361" y="58724"/>
                </a:moveTo>
                <a:lnTo>
                  <a:pt x="49199" y="62368"/>
                </a:lnTo>
                <a:lnTo>
                  <a:pt x="51548" y="59854"/>
                </a:lnTo>
                <a:lnTo>
                  <a:pt x="51548" y="57657"/>
                </a:lnTo>
                <a:lnTo>
                  <a:pt x="51561" y="57657"/>
                </a:lnTo>
                <a:lnTo>
                  <a:pt x="51510" y="57593"/>
                </a:lnTo>
                <a:lnTo>
                  <a:pt x="48208" y="52716"/>
                </a:lnTo>
                <a:lnTo>
                  <a:pt x="45097" y="55688"/>
                </a:lnTo>
                <a:cubicBezTo>
                  <a:pt x="44893" y="57123"/>
                  <a:pt x="44602" y="57936"/>
                  <a:pt x="44361" y="58724"/>
                </a:cubicBezTo>
                <a:close/>
                <a:moveTo>
                  <a:pt x="20142" y="61962"/>
                </a:moveTo>
                <a:lnTo>
                  <a:pt x="17031" y="65200"/>
                </a:lnTo>
                <a:lnTo>
                  <a:pt x="17247" y="65226"/>
                </a:lnTo>
                <a:lnTo>
                  <a:pt x="17069" y="69900"/>
                </a:lnTo>
                <a:lnTo>
                  <a:pt x="20460" y="72693"/>
                </a:lnTo>
                <a:lnTo>
                  <a:pt x="24257" y="68223"/>
                </a:lnTo>
                <a:lnTo>
                  <a:pt x="24105" y="66318"/>
                </a:lnTo>
                <a:lnTo>
                  <a:pt x="20142" y="61962"/>
                </a:lnTo>
                <a:close/>
                <a:moveTo>
                  <a:pt x="28854" y="60832"/>
                </a:moveTo>
                <a:lnTo>
                  <a:pt x="25146" y="65277"/>
                </a:lnTo>
                <a:lnTo>
                  <a:pt x="25489" y="69264"/>
                </a:lnTo>
                <a:lnTo>
                  <a:pt x="29400" y="71462"/>
                </a:lnTo>
                <a:cubicBezTo>
                  <a:pt x="29820" y="70992"/>
                  <a:pt x="32601" y="67753"/>
                  <a:pt x="33071" y="67017"/>
                </a:cubicBezTo>
                <a:cubicBezTo>
                  <a:pt x="32880" y="66115"/>
                  <a:pt x="32830" y="64934"/>
                  <a:pt x="32830" y="64273"/>
                </a:cubicBezTo>
                <a:lnTo>
                  <a:pt x="28854" y="60832"/>
                </a:lnTo>
                <a:close/>
                <a:moveTo>
                  <a:pt x="36932" y="60082"/>
                </a:moveTo>
                <a:lnTo>
                  <a:pt x="33884" y="63372"/>
                </a:lnTo>
                <a:lnTo>
                  <a:pt x="33947" y="66204"/>
                </a:lnTo>
                <a:cubicBezTo>
                  <a:pt x="35496" y="67283"/>
                  <a:pt x="37033" y="68185"/>
                  <a:pt x="38583" y="68947"/>
                </a:cubicBezTo>
                <a:lnTo>
                  <a:pt x="41250" y="66115"/>
                </a:lnTo>
                <a:cubicBezTo>
                  <a:pt x="41186" y="65074"/>
                  <a:pt x="40983" y="64045"/>
                  <a:pt x="40856" y="63016"/>
                </a:cubicBezTo>
                <a:cubicBezTo>
                  <a:pt x="39611" y="61962"/>
                  <a:pt x="38214" y="61098"/>
                  <a:pt x="36932" y="60082"/>
                </a:cubicBezTo>
                <a:close/>
                <a:moveTo>
                  <a:pt x="46087" y="69849"/>
                </a:moveTo>
                <a:lnTo>
                  <a:pt x="41834" y="67118"/>
                </a:lnTo>
                <a:lnTo>
                  <a:pt x="39268" y="69849"/>
                </a:lnTo>
                <a:lnTo>
                  <a:pt x="39459" y="75018"/>
                </a:lnTo>
                <a:lnTo>
                  <a:pt x="39586" y="74929"/>
                </a:lnTo>
                <a:lnTo>
                  <a:pt x="42977" y="79513"/>
                </a:lnTo>
                <a:lnTo>
                  <a:pt x="46430" y="75094"/>
                </a:lnTo>
                <a:lnTo>
                  <a:pt x="46087" y="69849"/>
                </a:lnTo>
                <a:close/>
                <a:moveTo>
                  <a:pt x="38138" y="69963"/>
                </a:moveTo>
                <a:cubicBezTo>
                  <a:pt x="36805" y="69328"/>
                  <a:pt x="35471" y="68566"/>
                  <a:pt x="34125" y="67664"/>
                </a:cubicBezTo>
                <a:lnTo>
                  <a:pt x="29947" y="72541"/>
                </a:lnTo>
                <a:lnTo>
                  <a:pt x="29807" y="72732"/>
                </a:lnTo>
                <a:lnTo>
                  <a:pt x="29807" y="77723"/>
                </a:lnTo>
                <a:lnTo>
                  <a:pt x="33884" y="80123"/>
                </a:lnTo>
                <a:lnTo>
                  <a:pt x="38341" y="75272"/>
                </a:lnTo>
                <a:lnTo>
                  <a:pt x="38138" y="69963"/>
                </a:lnTo>
                <a:close/>
                <a:moveTo>
                  <a:pt x="24460" y="69938"/>
                </a:moveTo>
                <a:lnTo>
                  <a:pt x="21247" y="73506"/>
                </a:lnTo>
                <a:cubicBezTo>
                  <a:pt x="21184" y="75297"/>
                  <a:pt x="21819" y="79755"/>
                  <a:pt x="20790" y="81164"/>
                </a:cubicBezTo>
                <a:lnTo>
                  <a:pt x="24181" y="83704"/>
                </a:lnTo>
                <a:lnTo>
                  <a:pt x="28689" y="77774"/>
                </a:lnTo>
                <a:lnTo>
                  <a:pt x="28689" y="72351"/>
                </a:lnTo>
                <a:lnTo>
                  <a:pt x="24460" y="69938"/>
                </a:lnTo>
                <a:close/>
                <a:moveTo>
                  <a:pt x="12433" y="77634"/>
                </a:moveTo>
                <a:lnTo>
                  <a:pt x="12510" y="84225"/>
                </a:lnTo>
                <a:lnTo>
                  <a:pt x="12510" y="84390"/>
                </a:lnTo>
                <a:lnTo>
                  <a:pt x="15024" y="87210"/>
                </a:lnTo>
                <a:lnTo>
                  <a:pt x="19914" y="80479"/>
                </a:lnTo>
                <a:lnTo>
                  <a:pt x="20104" y="73849"/>
                </a:lnTo>
                <a:lnTo>
                  <a:pt x="16789" y="71131"/>
                </a:lnTo>
                <a:lnTo>
                  <a:pt x="16307" y="73062"/>
                </a:lnTo>
                <a:lnTo>
                  <a:pt x="16294" y="73151"/>
                </a:lnTo>
                <a:lnTo>
                  <a:pt x="16243" y="73227"/>
                </a:lnTo>
                <a:lnTo>
                  <a:pt x="13487" y="77456"/>
                </a:lnTo>
                <a:lnTo>
                  <a:pt x="13195" y="77888"/>
                </a:lnTo>
                <a:lnTo>
                  <a:pt x="12433" y="77634"/>
                </a:lnTo>
                <a:close/>
                <a:moveTo>
                  <a:pt x="11633" y="77304"/>
                </a:moveTo>
                <a:lnTo>
                  <a:pt x="8903" y="75526"/>
                </a:lnTo>
                <a:lnTo>
                  <a:pt x="4889" y="80364"/>
                </a:lnTo>
                <a:lnTo>
                  <a:pt x="7620" y="87794"/>
                </a:lnTo>
                <a:lnTo>
                  <a:pt x="11366" y="84022"/>
                </a:lnTo>
                <a:lnTo>
                  <a:pt x="11633" y="77304"/>
                </a:lnTo>
                <a:close/>
                <a:moveTo>
                  <a:pt x="11760" y="85216"/>
                </a:moveTo>
                <a:lnTo>
                  <a:pt x="8026" y="88962"/>
                </a:lnTo>
                <a:cubicBezTo>
                  <a:pt x="8966" y="90321"/>
                  <a:pt x="9817" y="91528"/>
                  <a:pt x="11316" y="92848"/>
                </a:cubicBezTo>
                <a:cubicBezTo>
                  <a:pt x="11354" y="92848"/>
                  <a:pt x="11366" y="92836"/>
                  <a:pt x="11405" y="92836"/>
                </a:cubicBezTo>
                <a:cubicBezTo>
                  <a:pt x="12395" y="91439"/>
                  <a:pt x="14160" y="90016"/>
                  <a:pt x="14783" y="88467"/>
                </a:cubicBezTo>
                <a:lnTo>
                  <a:pt x="11760" y="85216"/>
                </a:lnTo>
                <a:close/>
                <a:moveTo>
                  <a:pt x="6833" y="88911"/>
                </a:moveTo>
                <a:lnTo>
                  <a:pt x="4940" y="83781"/>
                </a:lnTo>
                <a:lnTo>
                  <a:pt x="4000" y="87718"/>
                </a:lnTo>
                <a:cubicBezTo>
                  <a:pt x="4026" y="88734"/>
                  <a:pt x="4115" y="89724"/>
                  <a:pt x="4229" y="90689"/>
                </a:cubicBezTo>
                <a:cubicBezTo>
                  <a:pt x="4331" y="91350"/>
                  <a:pt x="4420" y="92023"/>
                  <a:pt x="4572" y="92683"/>
                </a:cubicBezTo>
                <a:cubicBezTo>
                  <a:pt x="5448" y="91680"/>
                  <a:pt x="6350" y="90092"/>
                  <a:pt x="6833" y="88911"/>
                </a:cubicBezTo>
                <a:close/>
                <a:moveTo>
                  <a:pt x="20142" y="82079"/>
                </a:moveTo>
                <a:lnTo>
                  <a:pt x="15812" y="88035"/>
                </a:lnTo>
                <a:cubicBezTo>
                  <a:pt x="16561" y="88937"/>
                  <a:pt x="18402" y="89458"/>
                  <a:pt x="19444" y="90080"/>
                </a:cubicBezTo>
                <a:cubicBezTo>
                  <a:pt x="20942" y="88365"/>
                  <a:pt x="22809" y="86956"/>
                  <a:pt x="23952" y="84949"/>
                </a:cubicBezTo>
                <a:lnTo>
                  <a:pt x="20142" y="82079"/>
                </a:lnTo>
                <a:close/>
                <a:moveTo>
                  <a:pt x="29337" y="78764"/>
                </a:moveTo>
                <a:lnTo>
                  <a:pt x="24752" y="84847"/>
                </a:lnTo>
                <a:cubicBezTo>
                  <a:pt x="26124" y="86003"/>
                  <a:pt x="28042" y="86270"/>
                  <a:pt x="29680" y="86867"/>
                </a:cubicBezTo>
                <a:cubicBezTo>
                  <a:pt x="31001" y="85152"/>
                  <a:pt x="32055" y="83209"/>
                  <a:pt x="32880" y="81215"/>
                </a:cubicBezTo>
                <a:lnTo>
                  <a:pt x="29337" y="78764"/>
                </a:lnTo>
                <a:close/>
                <a:moveTo>
                  <a:pt x="39091" y="76110"/>
                </a:moveTo>
                <a:lnTo>
                  <a:pt x="34290" y="81342"/>
                </a:lnTo>
                <a:cubicBezTo>
                  <a:pt x="34696" y="82193"/>
                  <a:pt x="35446" y="83006"/>
                  <a:pt x="36208" y="83819"/>
                </a:cubicBezTo>
                <a:cubicBezTo>
                  <a:pt x="36589" y="84225"/>
                  <a:pt x="36982" y="84657"/>
                  <a:pt x="37338" y="85076"/>
                </a:cubicBezTo>
                <a:cubicBezTo>
                  <a:pt x="38087" y="84822"/>
                  <a:pt x="38938" y="84314"/>
                  <a:pt x="39789" y="83590"/>
                </a:cubicBezTo>
                <a:cubicBezTo>
                  <a:pt x="40729" y="82803"/>
                  <a:pt x="41631" y="81787"/>
                  <a:pt x="42405" y="80618"/>
                </a:cubicBezTo>
                <a:lnTo>
                  <a:pt x="39091" y="76110"/>
                </a:lnTo>
                <a:close/>
                <a:moveTo>
                  <a:pt x="47141" y="75996"/>
                </a:moveTo>
                <a:lnTo>
                  <a:pt x="43459" y="80707"/>
                </a:lnTo>
                <a:cubicBezTo>
                  <a:pt x="44970" y="83222"/>
                  <a:pt x="45960" y="83870"/>
                  <a:pt x="47053" y="84593"/>
                </a:cubicBezTo>
                <a:cubicBezTo>
                  <a:pt x="47154" y="84657"/>
                  <a:pt x="47281" y="84733"/>
                  <a:pt x="47395" y="84797"/>
                </a:cubicBezTo>
                <a:cubicBezTo>
                  <a:pt x="47954" y="84403"/>
                  <a:pt x="49326" y="83209"/>
                  <a:pt x="49745" y="82600"/>
                </a:cubicBezTo>
                <a:cubicBezTo>
                  <a:pt x="50215" y="82041"/>
                  <a:pt x="50672" y="81495"/>
                  <a:pt x="51104" y="80936"/>
                </a:cubicBezTo>
                <a:cubicBezTo>
                  <a:pt x="51205" y="80771"/>
                  <a:pt x="51332" y="80618"/>
                  <a:pt x="51459" y="80428"/>
                </a:cubicBezTo>
                <a:cubicBezTo>
                  <a:pt x="51485" y="80072"/>
                  <a:pt x="51510" y="79717"/>
                  <a:pt x="51548" y="79374"/>
                </a:cubicBezTo>
                <a:cubicBezTo>
                  <a:pt x="51561" y="79107"/>
                  <a:pt x="51586" y="78917"/>
                  <a:pt x="51586" y="78802"/>
                </a:cubicBezTo>
                <a:lnTo>
                  <a:pt x="47141" y="75996"/>
                </a:lnTo>
                <a:close/>
                <a:moveTo>
                  <a:pt x="58406" y="57339"/>
                </a:moveTo>
                <a:lnTo>
                  <a:pt x="56082" y="53567"/>
                </a:lnTo>
                <a:lnTo>
                  <a:pt x="52831" y="57212"/>
                </a:lnTo>
                <a:lnTo>
                  <a:pt x="52996" y="59066"/>
                </a:lnTo>
                <a:lnTo>
                  <a:pt x="55549" y="61048"/>
                </a:lnTo>
                <a:cubicBezTo>
                  <a:pt x="56298" y="59663"/>
                  <a:pt x="57238" y="58419"/>
                  <a:pt x="58406" y="57339"/>
                </a:cubicBezTo>
                <a:close/>
                <a:moveTo>
                  <a:pt x="55015" y="62064"/>
                </a:moveTo>
                <a:lnTo>
                  <a:pt x="52526" y="60311"/>
                </a:lnTo>
                <a:lnTo>
                  <a:pt x="50024" y="63791"/>
                </a:lnTo>
                <a:lnTo>
                  <a:pt x="50443" y="67067"/>
                </a:lnTo>
                <a:lnTo>
                  <a:pt x="52996" y="68477"/>
                </a:lnTo>
                <a:cubicBezTo>
                  <a:pt x="52996" y="68439"/>
                  <a:pt x="53021" y="68388"/>
                  <a:pt x="53034" y="68337"/>
                </a:cubicBezTo>
                <a:lnTo>
                  <a:pt x="53136" y="67944"/>
                </a:lnTo>
                <a:cubicBezTo>
                  <a:pt x="53669" y="65836"/>
                  <a:pt x="54139" y="63943"/>
                  <a:pt x="55015" y="62076"/>
                </a:cubicBezTo>
                <a:lnTo>
                  <a:pt x="55015" y="62064"/>
                </a:lnTo>
                <a:close/>
                <a:moveTo>
                  <a:pt x="52717" y="69620"/>
                </a:moveTo>
                <a:cubicBezTo>
                  <a:pt x="52145" y="69125"/>
                  <a:pt x="49935" y="68388"/>
                  <a:pt x="49326" y="67309"/>
                </a:cubicBezTo>
                <a:lnTo>
                  <a:pt x="47230" y="69772"/>
                </a:lnTo>
                <a:lnTo>
                  <a:pt x="47535" y="74929"/>
                </a:lnTo>
                <a:lnTo>
                  <a:pt x="51688" y="77545"/>
                </a:lnTo>
                <a:cubicBezTo>
                  <a:pt x="51955" y="74573"/>
                  <a:pt x="52196" y="72084"/>
                  <a:pt x="52717" y="69620"/>
                </a:cubicBezTo>
                <a:close/>
                <a:moveTo>
                  <a:pt x="30747" y="18744"/>
                </a:moveTo>
                <a:cubicBezTo>
                  <a:pt x="31026" y="20141"/>
                  <a:pt x="30810" y="22186"/>
                  <a:pt x="30594" y="23621"/>
                </a:cubicBezTo>
                <a:cubicBezTo>
                  <a:pt x="30797" y="24561"/>
                  <a:pt x="31115" y="25500"/>
                  <a:pt x="31839" y="26491"/>
                </a:cubicBezTo>
                <a:cubicBezTo>
                  <a:pt x="32576" y="27482"/>
                  <a:pt x="33744" y="28548"/>
                  <a:pt x="35623" y="29704"/>
                </a:cubicBezTo>
                <a:cubicBezTo>
                  <a:pt x="36182" y="29018"/>
                  <a:pt x="36767" y="28447"/>
                  <a:pt x="37338" y="27875"/>
                </a:cubicBezTo>
                <a:cubicBezTo>
                  <a:pt x="38773" y="26504"/>
                  <a:pt x="40145" y="24764"/>
                  <a:pt x="40792" y="22668"/>
                </a:cubicBezTo>
                <a:cubicBezTo>
                  <a:pt x="40830" y="22554"/>
                  <a:pt x="40856" y="22440"/>
                  <a:pt x="40919" y="22351"/>
                </a:cubicBezTo>
                <a:cubicBezTo>
                  <a:pt x="40386" y="21373"/>
                  <a:pt x="39840" y="20331"/>
                  <a:pt x="39345" y="19265"/>
                </a:cubicBezTo>
                <a:cubicBezTo>
                  <a:pt x="37071" y="18934"/>
                  <a:pt x="33998" y="18744"/>
                  <a:pt x="30747" y="18744"/>
                </a:cubicBezTo>
                <a:close/>
                <a:moveTo>
                  <a:pt x="19939" y="20357"/>
                </a:moveTo>
                <a:cubicBezTo>
                  <a:pt x="20282" y="25513"/>
                  <a:pt x="19583" y="26199"/>
                  <a:pt x="24359" y="29717"/>
                </a:cubicBezTo>
                <a:cubicBezTo>
                  <a:pt x="24879" y="30110"/>
                  <a:pt x="25400" y="30504"/>
                  <a:pt x="25895" y="30898"/>
                </a:cubicBezTo>
                <a:cubicBezTo>
                  <a:pt x="26416" y="30669"/>
                  <a:pt x="29058" y="26237"/>
                  <a:pt x="29070" y="25462"/>
                </a:cubicBezTo>
                <a:cubicBezTo>
                  <a:pt x="29680" y="22986"/>
                  <a:pt x="29553" y="22071"/>
                  <a:pt x="29591" y="19417"/>
                </a:cubicBezTo>
                <a:lnTo>
                  <a:pt x="19939" y="20357"/>
                </a:lnTo>
                <a:close/>
                <a:moveTo>
                  <a:pt x="8712" y="25373"/>
                </a:moveTo>
                <a:cubicBezTo>
                  <a:pt x="9208" y="26554"/>
                  <a:pt x="9817" y="29082"/>
                  <a:pt x="9893" y="30403"/>
                </a:cubicBezTo>
                <a:cubicBezTo>
                  <a:pt x="11354" y="31761"/>
                  <a:pt x="12954" y="33044"/>
                  <a:pt x="15164" y="34022"/>
                </a:cubicBezTo>
                <a:cubicBezTo>
                  <a:pt x="16205" y="31965"/>
                  <a:pt x="17704" y="30314"/>
                  <a:pt x="18415" y="28053"/>
                </a:cubicBezTo>
                <a:cubicBezTo>
                  <a:pt x="18682" y="27164"/>
                  <a:pt x="18872" y="26186"/>
                  <a:pt x="18923" y="24941"/>
                </a:cubicBezTo>
                <a:cubicBezTo>
                  <a:pt x="18948" y="23887"/>
                  <a:pt x="19012" y="21728"/>
                  <a:pt x="18872" y="20954"/>
                </a:cubicBezTo>
                <a:cubicBezTo>
                  <a:pt x="15494" y="21970"/>
                  <a:pt x="12116" y="23456"/>
                  <a:pt x="8712" y="25373"/>
                </a:cubicBezTo>
                <a:close/>
                <a:moveTo>
                  <a:pt x="0" y="31368"/>
                </a:moveTo>
                <a:cubicBezTo>
                  <a:pt x="940" y="33920"/>
                  <a:pt x="1562" y="35038"/>
                  <a:pt x="2565" y="36435"/>
                </a:cubicBezTo>
                <a:cubicBezTo>
                  <a:pt x="3480" y="37705"/>
                  <a:pt x="4572" y="38543"/>
                  <a:pt x="6134" y="38962"/>
                </a:cubicBezTo>
                <a:cubicBezTo>
                  <a:pt x="6261" y="38784"/>
                  <a:pt x="6401" y="38581"/>
                  <a:pt x="6528" y="38403"/>
                </a:cubicBezTo>
                <a:cubicBezTo>
                  <a:pt x="6528" y="38391"/>
                  <a:pt x="6541" y="38378"/>
                  <a:pt x="6566" y="38340"/>
                </a:cubicBezTo>
                <a:cubicBezTo>
                  <a:pt x="9512" y="34047"/>
                  <a:pt x="9589" y="30517"/>
                  <a:pt x="8446" y="25729"/>
                </a:cubicBezTo>
                <a:cubicBezTo>
                  <a:pt x="7214" y="26427"/>
                  <a:pt x="851" y="30796"/>
                  <a:pt x="0" y="31368"/>
                </a:cubicBezTo>
                <a:close/>
                <a:moveTo>
                  <a:pt x="41732" y="23722"/>
                </a:moveTo>
                <a:cubicBezTo>
                  <a:pt x="41199" y="25145"/>
                  <a:pt x="39700" y="27126"/>
                  <a:pt x="39306" y="27558"/>
                </a:cubicBezTo>
                <a:cubicBezTo>
                  <a:pt x="39522" y="29844"/>
                  <a:pt x="39395" y="32130"/>
                  <a:pt x="39065" y="33628"/>
                </a:cubicBezTo>
                <a:cubicBezTo>
                  <a:pt x="40665" y="35559"/>
                  <a:pt x="41148" y="36765"/>
                  <a:pt x="42939" y="38315"/>
                </a:cubicBezTo>
                <a:cubicBezTo>
                  <a:pt x="43231" y="38543"/>
                  <a:pt x="43548" y="38784"/>
                  <a:pt x="43853" y="39026"/>
                </a:cubicBezTo>
                <a:cubicBezTo>
                  <a:pt x="45998" y="35597"/>
                  <a:pt x="47053" y="34022"/>
                  <a:pt x="46875" y="29463"/>
                </a:cubicBezTo>
                <a:cubicBezTo>
                  <a:pt x="46087" y="28904"/>
                  <a:pt x="45363" y="28269"/>
                  <a:pt x="44666" y="27558"/>
                </a:cubicBezTo>
                <a:cubicBezTo>
                  <a:pt x="43599" y="26440"/>
                  <a:pt x="42634" y="25157"/>
                  <a:pt x="41732" y="23722"/>
                </a:cubicBezTo>
                <a:close/>
                <a:moveTo>
                  <a:pt x="48043" y="30212"/>
                </a:moveTo>
                <a:cubicBezTo>
                  <a:pt x="48107" y="32028"/>
                  <a:pt x="48145" y="33616"/>
                  <a:pt x="47916" y="34746"/>
                </a:cubicBezTo>
                <a:cubicBezTo>
                  <a:pt x="48056" y="35292"/>
                  <a:pt x="51358" y="39623"/>
                  <a:pt x="52209" y="40194"/>
                </a:cubicBezTo>
                <a:cubicBezTo>
                  <a:pt x="55295" y="37603"/>
                  <a:pt x="55879" y="36549"/>
                  <a:pt x="55663" y="31926"/>
                </a:cubicBezTo>
                <a:cubicBezTo>
                  <a:pt x="53085" y="32130"/>
                  <a:pt x="50316" y="31482"/>
                  <a:pt x="48043" y="30212"/>
                </a:cubicBezTo>
                <a:close/>
                <a:moveTo>
                  <a:pt x="56831" y="31736"/>
                </a:moveTo>
                <a:cubicBezTo>
                  <a:pt x="56831" y="31774"/>
                  <a:pt x="56857" y="31787"/>
                  <a:pt x="56857" y="31825"/>
                </a:cubicBezTo>
                <a:cubicBezTo>
                  <a:pt x="56997" y="35051"/>
                  <a:pt x="56679" y="36892"/>
                  <a:pt x="56095" y="38073"/>
                </a:cubicBezTo>
                <a:cubicBezTo>
                  <a:pt x="57111" y="39369"/>
                  <a:pt x="57517" y="39597"/>
                  <a:pt x="58559" y="40143"/>
                </a:cubicBezTo>
                <a:lnTo>
                  <a:pt x="58559" y="40156"/>
                </a:lnTo>
                <a:cubicBezTo>
                  <a:pt x="58775" y="40270"/>
                  <a:pt x="59016" y="40397"/>
                  <a:pt x="59295" y="40537"/>
                </a:cubicBezTo>
                <a:cubicBezTo>
                  <a:pt x="60324" y="39432"/>
                  <a:pt x="61226" y="37718"/>
                  <a:pt x="61454" y="35521"/>
                </a:cubicBezTo>
                <a:cubicBezTo>
                  <a:pt x="61658" y="33616"/>
                  <a:pt x="61708" y="32053"/>
                  <a:pt x="60565" y="29475"/>
                </a:cubicBezTo>
                <a:cubicBezTo>
                  <a:pt x="60565" y="29463"/>
                  <a:pt x="60540" y="29437"/>
                  <a:pt x="60540" y="29437"/>
                </a:cubicBezTo>
                <a:cubicBezTo>
                  <a:pt x="59638" y="30644"/>
                  <a:pt x="58305" y="31418"/>
                  <a:pt x="56831" y="31736"/>
                </a:cubicBezTo>
                <a:close/>
                <a:moveTo>
                  <a:pt x="5779" y="45681"/>
                </a:moveTo>
                <a:cubicBezTo>
                  <a:pt x="6566" y="45071"/>
                  <a:pt x="6934" y="43877"/>
                  <a:pt x="7061" y="42912"/>
                </a:cubicBezTo>
                <a:cubicBezTo>
                  <a:pt x="7226" y="41782"/>
                  <a:pt x="6998" y="40893"/>
                  <a:pt x="6604" y="39826"/>
                </a:cubicBezTo>
                <a:cubicBezTo>
                  <a:pt x="4788" y="39877"/>
                  <a:pt x="2858" y="37553"/>
                  <a:pt x="1981" y="36333"/>
                </a:cubicBezTo>
                <a:cubicBezTo>
                  <a:pt x="1486" y="35635"/>
                  <a:pt x="1308" y="35165"/>
                  <a:pt x="1765" y="36295"/>
                </a:cubicBezTo>
                <a:cubicBezTo>
                  <a:pt x="2997" y="39293"/>
                  <a:pt x="4280" y="42810"/>
                  <a:pt x="5779" y="45681"/>
                </a:cubicBezTo>
                <a:close/>
                <a:moveTo>
                  <a:pt x="38417" y="99948"/>
                </a:moveTo>
                <a:cubicBezTo>
                  <a:pt x="37592" y="99465"/>
                  <a:pt x="36678" y="99059"/>
                  <a:pt x="35941" y="98424"/>
                </a:cubicBezTo>
                <a:cubicBezTo>
                  <a:pt x="35446" y="99440"/>
                  <a:pt x="34925" y="100456"/>
                  <a:pt x="34404" y="101459"/>
                </a:cubicBezTo>
                <a:cubicBezTo>
                  <a:pt x="35763" y="100989"/>
                  <a:pt x="37097" y="100481"/>
                  <a:pt x="38417" y="99948"/>
                </a:cubicBezTo>
                <a:close/>
                <a:moveTo>
                  <a:pt x="29997" y="102894"/>
                </a:moveTo>
                <a:cubicBezTo>
                  <a:pt x="29007" y="102208"/>
                  <a:pt x="28080" y="101408"/>
                  <a:pt x="27356" y="100456"/>
                </a:cubicBezTo>
                <a:cubicBezTo>
                  <a:pt x="26937" y="101967"/>
                  <a:pt x="26708" y="102970"/>
                  <a:pt x="26251" y="103936"/>
                </a:cubicBezTo>
                <a:cubicBezTo>
                  <a:pt x="27508" y="103618"/>
                  <a:pt x="28766" y="103250"/>
                  <a:pt x="29997" y="102894"/>
                </a:cubicBezTo>
                <a:close/>
                <a:moveTo>
                  <a:pt x="7010" y="46138"/>
                </a:moveTo>
                <a:cubicBezTo>
                  <a:pt x="8280" y="47522"/>
                  <a:pt x="9296" y="48919"/>
                  <a:pt x="10096" y="50303"/>
                </a:cubicBezTo>
                <a:cubicBezTo>
                  <a:pt x="10731" y="50507"/>
                  <a:pt x="11316" y="50748"/>
                  <a:pt x="11887" y="50989"/>
                </a:cubicBezTo>
                <a:cubicBezTo>
                  <a:pt x="12306" y="50227"/>
                  <a:pt x="12624" y="49478"/>
                  <a:pt x="12865" y="48614"/>
                </a:cubicBezTo>
                <a:cubicBezTo>
                  <a:pt x="13183" y="47573"/>
                  <a:pt x="13386" y="46316"/>
                  <a:pt x="13513" y="44639"/>
                </a:cubicBezTo>
                <a:cubicBezTo>
                  <a:pt x="11811" y="44157"/>
                  <a:pt x="9690" y="43877"/>
                  <a:pt x="8255" y="42823"/>
                </a:cubicBezTo>
                <a:cubicBezTo>
                  <a:pt x="8242" y="42912"/>
                  <a:pt x="8242" y="42988"/>
                  <a:pt x="8230" y="43077"/>
                </a:cubicBezTo>
                <a:cubicBezTo>
                  <a:pt x="8052" y="44195"/>
                  <a:pt x="7671" y="45198"/>
                  <a:pt x="7010" y="46138"/>
                </a:cubicBezTo>
                <a:close/>
                <a:moveTo>
                  <a:pt x="20218" y="50583"/>
                </a:moveTo>
                <a:cubicBezTo>
                  <a:pt x="20625" y="49834"/>
                  <a:pt x="21120" y="49313"/>
                  <a:pt x="21603" y="48779"/>
                </a:cubicBezTo>
                <a:cubicBezTo>
                  <a:pt x="23330" y="46900"/>
                  <a:pt x="23647" y="44931"/>
                  <a:pt x="23495" y="42468"/>
                </a:cubicBezTo>
                <a:cubicBezTo>
                  <a:pt x="22047" y="42137"/>
                  <a:pt x="18631" y="39839"/>
                  <a:pt x="17539" y="38823"/>
                </a:cubicBezTo>
                <a:cubicBezTo>
                  <a:pt x="17043" y="40816"/>
                  <a:pt x="15215" y="43166"/>
                  <a:pt x="14783" y="45109"/>
                </a:cubicBezTo>
                <a:cubicBezTo>
                  <a:pt x="15227" y="47446"/>
                  <a:pt x="18428" y="49160"/>
                  <a:pt x="20218" y="50583"/>
                </a:cubicBezTo>
                <a:close/>
                <a:moveTo>
                  <a:pt x="24587" y="41985"/>
                </a:moveTo>
                <a:cubicBezTo>
                  <a:pt x="24701" y="43496"/>
                  <a:pt x="24663" y="44665"/>
                  <a:pt x="24511" y="45592"/>
                </a:cubicBezTo>
                <a:cubicBezTo>
                  <a:pt x="25146" y="46798"/>
                  <a:pt x="26276" y="47573"/>
                  <a:pt x="27470" y="48348"/>
                </a:cubicBezTo>
                <a:cubicBezTo>
                  <a:pt x="28016" y="48703"/>
                  <a:pt x="28562" y="49084"/>
                  <a:pt x="29108" y="49503"/>
                </a:cubicBezTo>
                <a:cubicBezTo>
                  <a:pt x="30417" y="46163"/>
                  <a:pt x="33261" y="44080"/>
                  <a:pt x="33210" y="40182"/>
                </a:cubicBezTo>
                <a:lnTo>
                  <a:pt x="33210" y="40143"/>
                </a:lnTo>
                <a:cubicBezTo>
                  <a:pt x="31293" y="39127"/>
                  <a:pt x="29489" y="38162"/>
                  <a:pt x="27838" y="36600"/>
                </a:cubicBezTo>
                <a:cubicBezTo>
                  <a:pt x="27292" y="38581"/>
                  <a:pt x="25260" y="40067"/>
                  <a:pt x="24587" y="41985"/>
                </a:cubicBezTo>
                <a:close/>
                <a:moveTo>
                  <a:pt x="24105" y="47103"/>
                </a:moveTo>
                <a:cubicBezTo>
                  <a:pt x="23673" y="48182"/>
                  <a:pt x="23063" y="48881"/>
                  <a:pt x="22428" y="49541"/>
                </a:cubicBezTo>
                <a:cubicBezTo>
                  <a:pt x="21044" y="51027"/>
                  <a:pt x="21387" y="51040"/>
                  <a:pt x="21133" y="52970"/>
                </a:cubicBezTo>
                <a:lnTo>
                  <a:pt x="21272" y="52856"/>
                </a:lnTo>
                <a:cubicBezTo>
                  <a:pt x="22568" y="54367"/>
                  <a:pt x="24498" y="54990"/>
                  <a:pt x="26302" y="55561"/>
                </a:cubicBezTo>
                <a:cubicBezTo>
                  <a:pt x="26441" y="55333"/>
                  <a:pt x="26581" y="55104"/>
                  <a:pt x="26708" y="54888"/>
                </a:cubicBezTo>
                <a:cubicBezTo>
                  <a:pt x="27445" y="53694"/>
                  <a:pt x="28067" y="52704"/>
                  <a:pt x="28270" y="50341"/>
                </a:cubicBezTo>
                <a:cubicBezTo>
                  <a:pt x="27826" y="49986"/>
                  <a:pt x="27305" y="49656"/>
                  <a:pt x="26822" y="49338"/>
                </a:cubicBezTo>
                <a:cubicBezTo>
                  <a:pt x="25832" y="48665"/>
                  <a:pt x="24854" y="48005"/>
                  <a:pt x="24105" y="47103"/>
                </a:cubicBezTo>
                <a:close/>
                <a:moveTo>
                  <a:pt x="29286" y="51053"/>
                </a:moveTo>
                <a:cubicBezTo>
                  <a:pt x="29007" y="52450"/>
                  <a:pt x="28664" y="53440"/>
                  <a:pt x="27965" y="55129"/>
                </a:cubicBezTo>
                <a:lnTo>
                  <a:pt x="29388" y="59828"/>
                </a:lnTo>
                <a:lnTo>
                  <a:pt x="32804" y="62775"/>
                </a:lnTo>
                <a:lnTo>
                  <a:pt x="36474" y="58952"/>
                </a:lnTo>
                <a:cubicBezTo>
                  <a:pt x="36322" y="57708"/>
                  <a:pt x="36233" y="57898"/>
                  <a:pt x="35814" y="56780"/>
                </a:cubicBezTo>
                <a:cubicBezTo>
                  <a:pt x="35344" y="55472"/>
                  <a:pt x="34214" y="54456"/>
                  <a:pt x="33071" y="53466"/>
                </a:cubicBezTo>
                <a:cubicBezTo>
                  <a:pt x="31852" y="52412"/>
                  <a:pt x="30670" y="51370"/>
                  <a:pt x="30163" y="49986"/>
                </a:cubicBezTo>
                <a:cubicBezTo>
                  <a:pt x="29997" y="50405"/>
                  <a:pt x="29782" y="50507"/>
                  <a:pt x="29286" y="51053"/>
                </a:cubicBezTo>
                <a:close/>
                <a:moveTo>
                  <a:pt x="31039" y="48170"/>
                </a:moveTo>
                <a:cubicBezTo>
                  <a:pt x="30899" y="50075"/>
                  <a:pt x="32334" y="51332"/>
                  <a:pt x="33795" y="52615"/>
                </a:cubicBezTo>
                <a:cubicBezTo>
                  <a:pt x="34773" y="53491"/>
                  <a:pt x="35789" y="54367"/>
                  <a:pt x="36436" y="55460"/>
                </a:cubicBezTo>
                <a:cubicBezTo>
                  <a:pt x="37922" y="53491"/>
                  <a:pt x="39357" y="52158"/>
                  <a:pt x="39611" y="49453"/>
                </a:cubicBezTo>
                <a:cubicBezTo>
                  <a:pt x="37617" y="48094"/>
                  <a:pt x="35484" y="46481"/>
                  <a:pt x="33350" y="44652"/>
                </a:cubicBezTo>
                <a:cubicBezTo>
                  <a:pt x="32677" y="45897"/>
                  <a:pt x="31763" y="46963"/>
                  <a:pt x="31039" y="48170"/>
                </a:cubicBezTo>
                <a:close/>
                <a:moveTo>
                  <a:pt x="39687" y="48170"/>
                </a:moveTo>
                <a:cubicBezTo>
                  <a:pt x="40754" y="47128"/>
                  <a:pt x="41694" y="45871"/>
                  <a:pt x="42774" y="44779"/>
                </a:cubicBezTo>
                <a:lnTo>
                  <a:pt x="43637" y="40436"/>
                </a:lnTo>
                <a:cubicBezTo>
                  <a:pt x="43142" y="40042"/>
                  <a:pt x="42634" y="39547"/>
                  <a:pt x="42227" y="39229"/>
                </a:cubicBezTo>
                <a:cubicBezTo>
                  <a:pt x="40704" y="38035"/>
                  <a:pt x="39294" y="36930"/>
                  <a:pt x="38468" y="35051"/>
                </a:cubicBezTo>
                <a:cubicBezTo>
                  <a:pt x="37998" y="36257"/>
                  <a:pt x="35623" y="40093"/>
                  <a:pt x="34392" y="40512"/>
                </a:cubicBezTo>
                <a:cubicBezTo>
                  <a:pt x="34366" y="41604"/>
                  <a:pt x="34214" y="42506"/>
                  <a:pt x="33947" y="43280"/>
                </a:cubicBezTo>
                <a:cubicBezTo>
                  <a:pt x="34874" y="45096"/>
                  <a:pt x="37376" y="46887"/>
                  <a:pt x="39687" y="48170"/>
                </a:cubicBezTo>
                <a:close/>
                <a:moveTo>
                  <a:pt x="40843" y="49275"/>
                </a:moveTo>
                <a:cubicBezTo>
                  <a:pt x="41694" y="51243"/>
                  <a:pt x="42875" y="53275"/>
                  <a:pt x="44260" y="54926"/>
                </a:cubicBezTo>
                <a:lnTo>
                  <a:pt x="47903" y="51484"/>
                </a:lnTo>
                <a:lnTo>
                  <a:pt x="48043" y="48805"/>
                </a:lnTo>
                <a:cubicBezTo>
                  <a:pt x="46684" y="47509"/>
                  <a:pt x="45059" y="46811"/>
                  <a:pt x="44158" y="45007"/>
                </a:cubicBezTo>
                <a:cubicBezTo>
                  <a:pt x="43980" y="45249"/>
                  <a:pt x="43777" y="45477"/>
                  <a:pt x="43523" y="45681"/>
                </a:cubicBezTo>
                <a:lnTo>
                  <a:pt x="43497" y="45693"/>
                </a:lnTo>
                <a:cubicBezTo>
                  <a:pt x="42189" y="46709"/>
                  <a:pt x="41351" y="47700"/>
                  <a:pt x="40843" y="49275"/>
                </a:cubicBezTo>
                <a:close/>
                <a:moveTo>
                  <a:pt x="49173" y="48919"/>
                </a:moveTo>
                <a:lnTo>
                  <a:pt x="49008" y="51764"/>
                </a:lnTo>
                <a:lnTo>
                  <a:pt x="48996" y="51866"/>
                </a:lnTo>
                <a:lnTo>
                  <a:pt x="52056" y="56374"/>
                </a:lnTo>
                <a:lnTo>
                  <a:pt x="55409" y="52602"/>
                </a:lnTo>
                <a:lnTo>
                  <a:pt x="55600" y="49592"/>
                </a:lnTo>
                <a:cubicBezTo>
                  <a:pt x="54355" y="48398"/>
                  <a:pt x="52869" y="47395"/>
                  <a:pt x="51840" y="45998"/>
                </a:cubicBezTo>
                <a:cubicBezTo>
                  <a:pt x="51358" y="46849"/>
                  <a:pt x="50761" y="47370"/>
                  <a:pt x="50177" y="47878"/>
                </a:cubicBezTo>
                <a:cubicBezTo>
                  <a:pt x="49796" y="48208"/>
                  <a:pt x="49440" y="48525"/>
                  <a:pt x="49173" y="48919"/>
                </a:cubicBezTo>
                <a:close/>
                <a:moveTo>
                  <a:pt x="56641" y="52297"/>
                </a:moveTo>
                <a:lnTo>
                  <a:pt x="59244" y="56577"/>
                </a:lnTo>
                <a:cubicBezTo>
                  <a:pt x="60222" y="55790"/>
                  <a:pt x="61251" y="55066"/>
                  <a:pt x="62305" y="54405"/>
                </a:cubicBezTo>
                <a:lnTo>
                  <a:pt x="62483" y="50976"/>
                </a:lnTo>
                <a:lnTo>
                  <a:pt x="59410" y="45770"/>
                </a:lnTo>
                <a:cubicBezTo>
                  <a:pt x="58800" y="47230"/>
                  <a:pt x="57289" y="48233"/>
                  <a:pt x="56831" y="49630"/>
                </a:cubicBezTo>
                <a:cubicBezTo>
                  <a:pt x="56565" y="50418"/>
                  <a:pt x="56679" y="51446"/>
                  <a:pt x="56641" y="52297"/>
                </a:cubicBezTo>
                <a:close/>
                <a:moveTo>
                  <a:pt x="41453" y="83565"/>
                </a:moveTo>
                <a:cubicBezTo>
                  <a:pt x="41148" y="83882"/>
                  <a:pt x="40830" y="84174"/>
                  <a:pt x="40500" y="84454"/>
                </a:cubicBezTo>
                <a:cubicBezTo>
                  <a:pt x="39421" y="85368"/>
                  <a:pt x="38278" y="86029"/>
                  <a:pt x="36893" y="86371"/>
                </a:cubicBezTo>
                <a:cubicBezTo>
                  <a:pt x="36462" y="85775"/>
                  <a:pt x="35992" y="85216"/>
                  <a:pt x="35484" y="84682"/>
                </a:cubicBezTo>
                <a:cubicBezTo>
                  <a:pt x="35789" y="88708"/>
                  <a:pt x="36322" y="92785"/>
                  <a:pt x="36157" y="96824"/>
                </a:cubicBezTo>
                <a:cubicBezTo>
                  <a:pt x="37224" y="98119"/>
                  <a:pt x="41300" y="100367"/>
                  <a:pt x="41186" y="100405"/>
                </a:cubicBezTo>
                <a:cubicBezTo>
                  <a:pt x="40932" y="100481"/>
                  <a:pt x="43421" y="95401"/>
                  <a:pt x="43447" y="94982"/>
                </a:cubicBezTo>
                <a:cubicBezTo>
                  <a:pt x="43294" y="93052"/>
                  <a:pt x="42989" y="91020"/>
                  <a:pt x="42596" y="88988"/>
                </a:cubicBezTo>
                <a:cubicBezTo>
                  <a:pt x="42278" y="87184"/>
                  <a:pt x="41872" y="85355"/>
                  <a:pt x="41453" y="83565"/>
                </a:cubicBezTo>
                <a:close/>
                <a:moveTo>
                  <a:pt x="34227" y="83273"/>
                </a:moveTo>
                <a:cubicBezTo>
                  <a:pt x="33998" y="82993"/>
                  <a:pt x="33782" y="82701"/>
                  <a:pt x="33592" y="82384"/>
                </a:cubicBezTo>
                <a:cubicBezTo>
                  <a:pt x="32690" y="84378"/>
                  <a:pt x="31598" y="86676"/>
                  <a:pt x="30010" y="88226"/>
                </a:cubicBezTo>
                <a:cubicBezTo>
                  <a:pt x="28550" y="87603"/>
                  <a:pt x="26949" y="87375"/>
                  <a:pt x="25464" y="86752"/>
                </a:cubicBezTo>
                <a:cubicBezTo>
                  <a:pt x="25679" y="88073"/>
                  <a:pt x="25959" y="89394"/>
                  <a:pt x="26225" y="90715"/>
                </a:cubicBezTo>
                <a:cubicBezTo>
                  <a:pt x="26746" y="93255"/>
                  <a:pt x="27267" y="95795"/>
                  <a:pt x="27356" y="98360"/>
                </a:cubicBezTo>
                <a:cubicBezTo>
                  <a:pt x="27470" y="98424"/>
                  <a:pt x="27521" y="98538"/>
                  <a:pt x="27584" y="98652"/>
                </a:cubicBezTo>
                <a:cubicBezTo>
                  <a:pt x="28219" y="99795"/>
                  <a:pt x="30620" y="102945"/>
                  <a:pt x="31699" y="103593"/>
                </a:cubicBezTo>
                <a:cubicBezTo>
                  <a:pt x="32347" y="104228"/>
                  <a:pt x="32868" y="104063"/>
                  <a:pt x="33160" y="103123"/>
                </a:cubicBezTo>
                <a:cubicBezTo>
                  <a:pt x="33617" y="101421"/>
                  <a:pt x="34912" y="98703"/>
                  <a:pt x="34989" y="97001"/>
                </a:cubicBezTo>
                <a:cubicBezTo>
                  <a:pt x="34976" y="96925"/>
                  <a:pt x="34976" y="96862"/>
                  <a:pt x="35001" y="96811"/>
                </a:cubicBezTo>
                <a:cubicBezTo>
                  <a:pt x="35166" y="92391"/>
                  <a:pt x="34531" y="87933"/>
                  <a:pt x="34227" y="83527"/>
                </a:cubicBezTo>
                <a:cubicBezTo>
                  <a:pt x="34214" y="83438"/>
                  <a:pt x="34214" y="83349"/>
                  <a:pt x="34227" y="83273"/>
                </a:cubicBezTo>
                <a:close/>
                <a:moveTo>
                  <a:pt x="24257" y="86549"/>
                </a:moveTo>
                <a:cubicBezTo>
                  <a:pt x="22936" y="88365"/>
                  <a:pt x="21095" y="89800"/>
                  <a:pt x="19647" y="91578"/>
                </a:cubicBezTo>
                <a:cubicBezTo>
                  <a:pt x="19025" y="91147"/>
                  <a:pt x="18402" y="90778"/>
                  <a:pt x="17704" y="90448"/>
                </a:cubicBezTo>
                <a:lnTo>
                  <a:pt x="18758" y="103389"/>
                </a:lnTo>
                <a:lnTo>
                  <a:pt x="18771" y="103402"/>
                </a:lnTo>
                <a:cubicBezTo>
                  <a:pt x="19190" y="103936"/>
                  <a:pt x="22123" y="106996"/>
                  <a:pt x="22631" y="106882"/>
                </a:cubicBezTo>
                <a:cubicBezTo>
                  <a:pt x="23609" y="106679"/>
                  <a:pt x="26073" y="101815"/>
                  <a:pt x="26149" y="100824"/>
                </a:cubicBezTo>
                <a:cubicBezTo>
                  <a:pt x="26429" y="97535"/>
                  <a:pt x="25756" y="94233"/>
                  <a:pt x="25083" y="90943"/>
                </a:cubicBezTo>
                <a:cubicBezTo>
                  <a:pt x="24778" y="89483"/>
                  <a:pt x="24473" y="87997"/>
                  <a:pt x="24257" y="86549"/>
                </a:cubicBezTo>
                <a:close/>
                <a:moveTo>
                  <a:pt x="16472" y="89889"/>
                </a:moveTo>
                <a:cubicBezTo>
                  <a:pt x="16129" y="89699"/>
                  <a:pt x="15812" y="89534"/>
                  <a:pt x="15507" y="89305"/>
                </a:cubicBezTo>
                <a:cubicBezTo>
                  <a:pt x="14681" y="90880"/>
                  <a:pt x="13310" y="92074"/>
                  <a:pt x="12281" y="93521"/>
                </a:cubicBezTo>
                <a:cubicBezTo>
                  <a:pt x="12484" y="96011"/>
                  <a:pt x="12916" y="98373"/>
                  <a:pt x="12319" y="100900"/>
                </a:cubicBezTo>
                <a:cubicBezTo>
                  <a:pt x="11976" y="102348"/>
                  <a:pt x="11214" y="103440"/>
                  <a:pt x="10414" y="104558"/>
                </a:cubicBezTo>
                <a:cubicBezTo>
                  <a:pt x="11494" y="106285"/>
                  <a:pt x="13322" y="107263"/>
                  <a:pt x="14884" y="108482"/>
                </a:cubicBezTo>
                <a:cubicBezTo>
                  <a:pt x="15443" y="107834"/>
                  <a:pt x="15951" y="107123"/>
                  <a:pt x="16370" y="106412"/>
                </a:cubicBezTo>
                <a:lnTo>
                  <a:pt x="16396" y="106412"/>
                </a:lnTo>
                <a:cubicBezTo>
                  <a:pt x="16866" y="105587"/>
                  <a:pt x="17272" y="104723"/>
                  <a:pt x="17615" y="103783"/>
                </a:cubicBezTo>
                <a:lnTo>
                  <a:pt x="16472" y="89889"/>
                </a:lnTo>
                <a:close/>
                <a:moveTo>
                  <a:pt x="11163" y="94195"/>
                </a:moveTo>
                <a:lnTo>
                  <a:pt x="11125" y="94157"/>
                </a:lnTo>
                <a:cubicBezTo>
                  <a:pt x="9411" y="92734"/>
                  <a:pt x="8446" y="91502"/>
                  <a:pt x="7506" y="90169"/>
                </a:cubicBezTo>
                <a:cubicBezTo>
                  <a:pt x="7226" y="90740"/>
                  <a:pt x="6934" y="91286"/>
                  <a:pt x="6629" y="91794"/>
                </a:cubicBezTo>
                <a:cubicBezTo>
                  <a:pt x="6579" y="92594"/>
                  <a:pt x="6477" y="93433"/>
                  <a:pt x="6388" y="94283"/>
                </a:cubicBezTo>
                <a:cubicBezTo>
                  <a:pt x="6147" y="96430"/>
                  <a:pt x="5893" y="98665"/>
                  <a:pt x="6198" y="101002"/>
                </a:cubicBezTo>
                <a:cubicBezTo>
                  <a:pt x="6401" y="102615"/>
                  <a:pt x="7645" y="103770"/>
                  <a:pt x="8674" y="104951"/>
                </a:cubicBezTo>
                <a:cubicBezTo>
                  <a:pt x="9512" y="103770"/>
                  <a:pt x="10820" y="101827"/>
                  <a:pt x="11112" y="100557"/>
                </a:cubicBezTo>
                <a:cubicBezTo>
                  <a:pt x="11621" y="98436"/>
                  <a:pt x="11366" y="96303"/>
                  <a:pt x="11163" y="94195"/>
                </a:cubicBezTo>
                <a:close/>
                <a:moveTo>
                  <a:pt x="10871" y="51777"/>
                </a:moveTo>
                <a:cubicBezTo>
                  <a:pt x="11798" y="53745"/>
                  <a:pt x="12306" y="55739"/>
                  <a:pt x="12497" y="57720"/>
                </a:cubicBezTo>
                <a:cubicBezTo>
                  <a:pt x="12535" y="58216"/>
                  <a:pt x="12573" y="58724"/>
                  <a:pt x="12586" y="59219"/>
                </a:cubicBezTo>
                <a:lnTo>
                  <a:pt x="13335" y="63524"/>
                </a:lnTo>
                <a:lnTo>
                  <a:pt x="16116" y="64553"/>
                </a:lnTo>
                <a:lnTo>
                  <a:pt x="19406" y="61098"/>
                </a:lnTo>
                <a:lnTo>
                  <a:pt x="18529" y="58330"/>
                </a:lnTo>
                <a:cubicBezTo>
                  <a:pt x="17755" y="57911"/>
                  <a:pt x="15685" y="56615"/>
                  <a:pt x="14008" y="55180"/>
                </a:cubicBezTo>
                <a:cubicBezTo>
                  <a:pt x="12344" y="53745"/>
                  <a:pt x="12446" y="52424"/>
                  <a:pt x="10871" y="51777"/>
                </a:cubicBezTo>
                <a:close/>
                <a:moveTo>
                  <a:pt x="12217" y="63600"/>
                </a:moveTo>
                <a:cubicBezTo>
                  <a:pt x="11875" y="65556"/>
                  <a:pt x="11290" y="67499"/>
                  <a:pt x="10579" y="69468"/>
                </a:cubicBezTo>
                <a:lnTo>
                  <a:pt x="10465" y="69709"/>
                </a:lnTo>
                <a:lnTo>
                  <a:pt x="10249" y="69874"/>
                </a:lnTo>
                <a:cubicBezTo>
                  <a:pt x="10084" y="69963"/>
                  <a:pt x="9919" y="70077"/>
                  <a:pt x="9741" y="70179"/>
                </a:cubicBezTo>
                <a:lnTo>
                  <a:pt x="10096" y="70179"/>
                </a:lnTo>
                <a:lnTo>
                  <a:pt x="9919" y="74814"/>
                </a:lnTo>
                <a:lnTo>
                  <a:pt x="12840" y="76402"/>
                </a:lnTo>
                <a:lnTo>
                  <a:pt x="15253" y="72693"/>
                </a:lnTo>
                <a:lnTo>
                  <a:pt x="15951" y="69874"/>
                </a:lnTo>
                <a:lnTo>
                  <a:pt x="16116" y="65747"/>
                </a:lnTo>
                <a:lnTo>
                  <a:pt x="16078" y="65721"/>
                </a:lnTo>
                <a:cubicBezTo>
                  <a:pt x="14923" y="65124"/>
                  <a:pt x="13525" y="65074"/>
                  <a:pt x="12217" y="63600"/>
                </a:cubicBezTo>
                <a:close/>
                <a:moveTo>
                  <a:pt x="8966" y="70560"/>
                </a:moveTo>
                <a:cubicBezTo>
                  <a:pt x="8407" y="70801"/>
                  <a:pt x="7823" y="71004"/>
                  <a:pt x="7175" y="71182"/>
                </a:cubicBezTo>
                <a:lnTo>
                  <a:pt x="7048" y="71233"/>
                </a:lnTo>
                <a:lnTo>
                  <a:pt x="6312" y="76884"/>
                </a:lnTo>
                <a:lnTo>
                  <a:pt x="8611" y="74116"/>
                </a:lnTo>
                <a:lnTo>
                  <a:pt x="8814" y="74306"/>
                </a:lnTo>
                <a:lnTo>
                  <a:pt x="8966" y="70560"/>
                </a:ln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Freeform 805"/>
          <p:cNvSpPr/>
          <p:nvPr/>
        </p:nvSpPr>
        <p:spPr>
          <a:xfrm rot="0" flipH="0" flipV="0">
            <a:off x="1739246" y="1636912"/>
            <a:ext cx="42570" cy="45300"/>
          </a:xfrm>
          <a:custGeom>
            <a:pathLst>
              <a:path w="42570" h="45300">
                <a:moveTo>
                  <a:pt x="3429" y="2692"/>
                </a:moveTo>
                <a:cubicBezTo>
                  <a:pt x="3328" y="1321"/>
                  <a:pt x="6845" y="102"/>
                  <a:pt x="10337" y="0"/>
                </a:cubicBezTo>
                <a:cubicBezTo>
                  <a:pt x="23393" y="11975"/>
                  <a:pt x="24129" y="23329"/>
                  <a:pt x="23317" y="30606"/>
                </a:cubicBezTo>
                <a:cubicBezTo>
                  <a:pt x="28638" y="30339"/>
                  <a:pt x="35115" y="30212"/>
                  <a:pt x="40449" y="29933"/>
                </a:cubicBezTo>
                <a:cubicBezTo>
                  <a:pt x="41148" y="31305"/>
                  <a:pt x="41846" y="32702"/>
                  <a:pt x="42570" y="34086"/>
                </a:cubicBezTo>
                <a:cubicBezTo>
                  <a:pt x="37934" y="33286"/>
                  <a:pt x="28346" y="32765"/>
                  <a:pt x="22009" y="34505"/>
                </a:cubicBezTo>
                <a:cubicBezTo>
                  <a:pt x="14833" y="36499"/>
                  <a:pt x="5397" y="42315"/>
                  <a:pt x="2058" y="45300"/>
                </a:cubicBezTo>
                <a:cubicBezTo>
                  <a:pt x="737" y="42430"/>
                  <a:pt x="394" y="39750"/>
                  <a:pt x="0" y="37070"/>
                </a:cubicBezTo>
                <a:cubicBezTo>
                  <a:pt x="4064" y="36296"/>
                  <a:pt x="8991" y="34149"/>
                  <a:pt x="14935" y="32206"/>
                </a:cubicBezTo>
                <a:lnTo>
                  <a:pt x="17538" y="32206"/>
                </a:lnTo>
                <a:cubicBezTo>
                  <a:pt x="17437" y="21881"/>
                  <a:pt x="17259" y="11493"/>
                  <a:pt x="3429" y="2692"/>
                </a:cubicBezTo>
              </a:path>
            </a:pathLst>
          </a:custGeom>
          <a:solidFill>
            <a:srgbClr val="FFFFFF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Freeform 806"/>
          <p:cNvSpPr/>
          <p:nvPr/>
        </p:nvSpPr>
        <p:spPr>
          <a:xfrm rot="0" flipH="0" flipV="0">
            <a:off x="1739246" y="1636912"/>
            <a:ext cx="42570" cy="45300"/>
          </a:xfrm>
          <a:custGeom>
            <a:pathLst>
              <a:path w="42570" h="45300">
                <a:moveTo>
                  <a:pt x="3429" y="2692"/>
                </a:moveTo>
                <a:cubicBezTo>
                  <a:pt x="3328" y="1321"/>
                  <a:pt x="6845" y="102"/>
                  <a:pt x="10337" y="0"/>
                </a:cubicBezTo>
                <a:cubicBezTo>
                  <a:pt x="23393" y="11975"/>
                  <a:pt x="24129" y="23329"/>
                  <a:pt x="23317" y="30606"/>
                </a:cubicBezTo>
                <a:cubicBezTo>
                  <a:pt x="28638" y="30339"/>
                  <a:pt x="35115" y="30212"/>
                  <a:pt x="40449" y="29933"/>
                </a:cubicBezTo>
                <a:cubicBezTo>
                  <a:pt x="41148" y="31305"/>
                  <a:pt x="41846" y="32702"/>
                  <a:pt x="42570" y="34086"/>
                </a:cubicBezTo>
                <a:cubicBezTo>
                  <a:pt x="37934" y="33286"/>
                  <a:pt x="28346" y="32765"/>
                  <a:pt x="22009" y="34505"/>
                </a:cubicBezTo>
                <a:cubicBezTo>
                  <a:pt x="14833" y="36499"/>
                  <a:pt x="5397" y="42315"/>
                  <a:pt x="2058" y="45300"/>
                </a:cubicBezTo>
                <a:cubicBezTo>
                  <a:pt x="737" y="42430"/>
                  <a:pt x="394" y="39750"/>
                  <a:pt x="0" y="37070"/>
                </a:cubicBezTo>
                <a:cubicBezTo>
                  <a:pt x="4064" y="36296"/>
                  <a:pt x="8991" y="34149"/>
                  <a:pt x="14935" y="32206"/>
                </a:cubicBezTo>
                <a:lnTo>
                  <a:pt x="17538" y="32206"/>
                </a:lnTo>
                <a:cubicBezTo>
                  <a:pt x="17437" y="21881"/>
                  <a:pt x="17259" y="11493"/>
                  <a:pt x="3429" y="2692"/>
                </a:cubicBezTo>
                <a:close/>
              </a:path>
            </a:pathLst>
          </a:custGeom>
          <a:noFill/>
          <a:ln w="2857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Freeform 807"/>
          <p:cNvSpPr/>
          <p:nvPr/>
        </p:nvSpPr>
        <p:spPr>
          <a:xfrm rot="0" flipH="0" flipV="0">
            <a:off x="1785213" y="1968224"/>
            <a:ext cx="55688" cy="78472"/>
          </a:xfrm>
          <a:custGeom>
            <a:pathLst>
              <a:path w="55688" h="78472">
                <a:moveTo>
                  <a:pt x="28371" y="30365"/>
                </a:moveTo>
                <a:cubicBezTo>
                  <a:pt x="28866" y="29908"/>
                  <a:pt x="29361" y="29400"/>
                  <a:pt x="29818" y="28829"/>
                </a:cubicBezTo>
                <a:lnTo>
                  <a:pt x="30009" y="28587"/>
                </a:lnTo>
                <a:lnTo>
                  <a:pt x="30110" y="28295"/>
                </a:lnTo>
                <a:cubicBezTo>
                  <a:pt x="30479" y="27165"/>
                  <a:pt x="31266" y="26327"/>
                  <a:pt x="32295" y="25603"/>
                </a:cubicBezTo>
                <a:cubicBezTo>
                  <a:pt x="33463" y="24803"/>
                  <a:pt x="34987" y="24193"/>
                  <a:pt x="36575" y="23622"/>
                </a:cubicBezTo>
                <a:lnTo>
                  <a:pt x="36765" y="23533"/>
                </a:lnTo>
                <a:lnTo>
                  <a:pt x="36905" y="23444"/>
                </a:lnTo>
                <a:cubicBezTo>
                  <a:pt x="37946" y="22745"/>
                  <a:pt x="38607" y="22339"/>
                  <a:pt x="39229" y="21933"/>
                </a:cubicBezTo>
                <a:cubicBezTo>
                  <a:pt x="41832" y="20307"/>
                  <a:pt x="44436" y="18681"/>
                  <a:pt x="47674" y="15824"/>
                </a:cubicBezTo>
                <a:cubicBezTo>
                  <a:pt x="49275" y="14732"/>
                  <a:pt x="50900" y="13919"/>
                  <a:pt x="52488" y="14211"/>
                </a:cubicBezTo>
                <a:cubicBezTo>
                  <a:pt x="53466" y="14376"/>
                  <a:pt x="54532" y="14973"/>
                  <a:pt x="55688" y="16154"/>
                </a:cubicBezTo>
                <a:cubicBezTo>
                  <a:pt x="54799" y="16624"/>
                  <a:pt x="53948" y="17259"/>
                  <a:pt x="53085" y="18123"/>
                </a:cubicBezTo>
                <a:cubicBezTo>
                  <a:pt x="52970" y="18250"/>
                  <a:pt x="52031" y="19164"/>
                  <a:pt x="51332" y="19837"/>
                </a:cubicBezTo>
                <a:cubicBezTo>
                  <a:pt x="50926" y="20015"/>
                  <a:pt x="50519" y="20244"/>
                  <a:pt x="50075" y="20548"/>
                </a:cubicBezTo>
                <a:cubicBezTo>
                  <a:pt x="48614" y="20853"/>
                  <a:pt x="46455" y="22491"/>
                  <a:pt x="44017" y="22491"/>
                </a:cubicBezTo>
                <a:cubicBezTo>
                  <a:pt x="41858" y="22491"/>
                  <a:pt x="40055" y="22847"/>
                  <a:pt x="40042" y="25184"/>
                </a:cubicBezTo>
                <a:cubicBezTo>
                  <a:pt x="39585" y="25387"/>
                  <a:pt x="39127" y="25628"/>
                  <a:pt x="38683" y="25933"/>
                </a:cubicBezTo>
                <a:cubicBezTo>
                  <a:pt x="37489" y="26695"/>
                  <a:pt x="36384" y="27711"/>
                  <a:pt x="35533" y="28918"/>
                </a:cubicBezTo>
                <a:lnTo>
                  <a:pt x="35025" y="29629"/>
                </a:lnTo>
                <a:cubicBezTo>
                  <a:pt x="34708" y="29578"/>
                  <a:pt x="34327" y="29565"/>
                  <a:pt x="33870" y="29565"/>
                </a:cubicBezTo>
                <a:cubicBezTo>
                  <a:pt x="29894" y="29565"/>
                  <a:pt x="33146" y="27914"/>
                  <a:pt x="29158" y="29921"/>
                </a:cubicBezTo>
                <a:cubicBezTo>
                  <a:pt x="28866" y="30061"/>
                  <a:pt x="28599" y="30213"/>
                  <a:pt x="28371" y="30365"/>
                </a:cubicBezTo>
                <a:moveTo>
                  <a:pt x="43877" y="58686"/>
                </a:moveTo>
                <a:cubicBezTo>
                  <a:pt x="45439" y="59168"/>
                  <a:pt x="47103" y="59663"/>
                  <a:pt x="48195" y="60768"/>
                </a:cubicBezTo>
                <a:cubicBezTo>
                  <a:pt x="50049" y="62622"/>
                  <a:pt x="50418" y="65150"/>
                  <a:pt x="50710" y="67283"/>
                </a:cubicBezTo>
                <a:cubicBezTo>
                  <a:pt x="51027" y="69417"/>
                  <a:pt x="51116" y="71005"/>
                  <a:pt x="49643" y="73265"/>
                </a:cubicBezTo>
                <a:cubicBezTo>
                  <a:pt x="48144" y="75551"/>
                  <a:pt x="45643" y="77355"/>
                  <a:pt x="42734" y="78472"/>
                </a:cubicBezTo>
                <a:cubicBezTo>
                  <a:pt x="42633" y="75615"/>
                  <a:pt x="34949" y="76351"/>
                  <a:pt x="33514" y="74916"/>
                </a:cubicBezTo>
                <a:cubicBezTo>
                  <a:pt x="31533" y="72909"/>
                  <a:pt x="29514" y="64743"/>
                  <a:pt x="27178" y="67106"/>
                </a:cubicBezTo>
                <a:cubicBezTo>
                  <a:pt x="21755" y="72541"/>
                  <a:pt x="21933" y="59854"/>
                  <a:pt x="22822" y="58940"/>
                </a:cubicBezTo>
                <a:cubicBezTo>
                  <a:pt x="24447" y="57314"/>
                  <a:pt x="22288" y="41883"/>
                  <a:pt x="20650" y="38619"/>
                </a:cubicBezTo>
                <a:cubicBezTo>
                  <a:pt x="18846" y="34809"/>
                  <a:pt x="11417" y="33921"/>
                  <a:pt x="13424" y="31914"/>
                </a:cubicBezTo>
                <a:cubicBezTo>
                  <a:pt x="14490" y="30822"/>
                  <a:pt x="13779" y="27203"/>
                  <a:pt x="11785" y="27203"/>
                </a:cubicBezTo>
                <a:cubicBezTo>
                  <a:pt x="6350" y="27203"/>
                  <a:pt x="11963" y="28829"/>
                  <a:pt x="8153" y="25019"/>
                </a:cubicBezTo>
                <a:cubicBezTo>
                  <a:pt x="7772" y="24625"/>
                  <a:pt x="7353" y="24320"/>
                  <a:pt x="6908" y="24054"/>
                </a:cubicBezTo>
                <a:lnTo>
                  <a:pt x="7721" y="23495"/>
                </a:lnTo>
                <a:cubicBezTo>
                  <a:pt x="7810" y="23469"/>
                  <a:pt x="7912" y="23419"/>
                  <a:pt x="7975" y="23393"/>
                </a:cubicBezTo>
                <a:cubicBezTo>
                  <a:pt x="7975" y="23393"/>
                  <a:pt x="8039" y="23330"/>
                  <a:pt x="8115" y="23215"/>
                </a:cubicBezTo>
                <a:lnTo>
                  <a:pt x="9855" y="21983"/>
                </a:lnTo>
                <a:lnTo>
                  <a:pt x="8953" y="22085"/>
                </a:lnTo>
                <a:cubicBezTo>
                  <a:pt x="8928" y="22022"/>
                  <a:pt x="8890" y="21920"/>
                  <a:pt x="8890" y="21755"/>
                </a:cubicBezTo>
                <a:lnTo>
                  <a:pt x="8344" y="21399"/>
                </a:lnTo>
                <a:cubicBezTo>
                  <a:pt x="7975" y="21399"/>
                  <a:pt x="8344" y="21031"/>
                  <a:pt x="7785" y="21031"/>
                </a:cubicBezTo>
                <a:cubicBezTo>
                  <a:pt x="7607" y="21031"/>
                  <a:pt x="5626" y="20663"/>
                  <a:pt x="5626" y="20663"/>
                </a:cubicBezTo>
                <a:cubicBezTo>
                  <a:pt x="5270" y="20307"/>
                  <a:pt x="5448" y="20307"/>
                  <a:pt x="5092" y="20307"/>
                </a:cubicBezTo>
                <a:cubicBezTo>
                  <a:pt x="4711" y="20307"/>
                  <a:pt x="5092" y="20129"/>
                  <a:pt x="4889" y="20307"/>
                </a:cubicBezTo>
                <a:cubicBezTo>
                  <a:pt x="4889" y="20307"/>
                  <a:pt x="4711" y="20663"/>
                  <a:pt x="4534" y="20663"/>
                </a:cubicBezTo>
                <a:lnTo>
                  <a:pt x="4000" y="20663"/>
                </a:lnTo>
                <a:cubicBezTo>
                  <a:pt x="3594" y="21069"/>
                  <a:pt x="2070" y="20993"/>
                  <a:pt x="1435" y="21107"/>
                </a:cubicBezTo>
                <a:cubicBezTo>
                  <a:pt x="1422" y="21107"/>
                  <a:pt x="1422" y="21094"/>
                  <a:pt x="1422" y="21069"/>
                </a:cubicBezTo>
                <a:cubicBezTo>
                  <a:pt x="520" y="19837"/>
                  <a:pt x="0" y="18123"/>
                  <a:pt x="330" y="16611"/>
                </a:cubicBezTo>
                <a:cubicBezTo>
                  <a:pt x="584" y="15494"/>
                  <a:pt x="1359" y="14478"/>
                  <a:pt x="2921" y="13868"/>
                </a:cubicBezTo>
                <a:lnTo>
                  <a:pt x="3276" y="13741"/>
                </a:lnTo>
                <a:lnTo>
                  <a:pt x="3543" y="13436"/>
                </a:lnTo>
                <a:cubicBezTo>
                  <a:pt x="5219" y="11595"/>
                  <a:pt x="6832" y="9728"/>
                  <a:pt x="8255" y="7658"/>
                </a:cubicBezTo>
                <a:cubicBezTo>
                  <a:pt x="9652" y="5588"/>
                  <a:pt x="10846" y="3353"/>
                  <a:pt x="11633" y="825"/>
                </a:cubicBezTo>
                <a:cubicBezTo>
                  <a:pt x="12179" y="0"/>
                  <a:pt x="15468" y="178"/>
                  <a:pt x="17742" y="305"/>
                </a:cubicBezTo>
                <a:cubicBezTo>
                  <a:pt x="17983" y="317"/>
                  <a:pt x="18211" y="343"/>
                  <a:pt x="18478" y="343"/>
                </a:cubicBezTo>
                <a:cubicBezTo>
                  <a:pt x="18859" y="597"/>
                  <a:pt x="19202" y="914"/>
                  <a:pt x="19520" y="1257"/>
                </a:cubicBezTo>
                <a:cubicBezTo>
                  <a:pt x="18173" y="1257"/>
                  <a:pt x="16776" y="1333"/>
                  <a:pt x="16129" y="1981"/>
                </a:cubicBezTo>
                <a:lnTo>
                  <a:pt x="15760" y="2159"/>
                </a:lnTo>
                <a:cubicBezTo>
                  <a:pt x="15760" y="2159"/>
                  <a:pt x="15227" y="2718"/>
                  <a:pt x="15227" y="2895"/>
                </a:cubicBezTo>
                <a:cubicBezTo>
                  <a:pt x="15227" y="3429"/>
                  <a:pt x="14668" y="3429"/>
                  <a:pt x="14490" y="3619"/>
                </a:cubicBezTo>
                <a:cubicBezTo>
                  <a:pt x="14313" y="3797"/>
                  <a:pt x="13957" y="4165"/>
                  <a:pt x="13779" y="4356"/>
                </a:cubicBezTo>
                <a:lnTo>
                  <a:pt x="13424" y="4712"/>
                </a:lnTo>
                <a:cubicBezTo>
                  <a:pt x="13043" y="4712"/>
                  <a:pt x="12865" y="5423"/>
                  <a:pt x="12865" y="5791"/>
                </a:cubicBezTo>
                <a:lnTo>
                  <a:pt x="12865" y="6210"/>
                </a:lnTo>
                <a:cubicBezTo>
                  <a:pt x="12382" y="6667"/>
                  <a:pt x="11900" y="7188"/>
                  <a:pt x="11480" y="7734"/>
                </a:cubicBezTo>
                <a:cubicBezTo>
                  <a:pt x="10515" y="9004"/>
                  <a:pt x="9753" y="10541"/>
                  <a:pt x="9309" y="12497"/>
                </a:cubicBezTo>
                <a:cubicBezTo>
                  <a:pt x="9195" y="12395"/>
                  <a:pt x="9118" y="12319"/>
                  <a:pt x="8890" y="12319"/>
                </a:cubicBezTo>
                <a:cubicBezTo>
                  <a:pt x="8534" y="12319"/>
                  <a:pt x="7074" y="12141"/>
                  <a:pt x="7607" y="12700"/>
                </a:cubicBezTo>
                <a:cubicBezTo>
                  <a:pt x="7785" y="12878"/>
                  <a:pt x="8534" y="12878"/>
                  <a:pt x="8534" y="13411"/>
                </a:cubicBezTo>
                <a:lnTo>
                  <a:pt x="8890" y="13767"/>
                </a:lnTo>
                <a:cubicBezTo>
                  <a:pt x="8890" y="13767"/>
                  <a:pt x="8902" y="13805"/>
                  <a:pt x="8941" y="13830"/>
                </a:cubicBezTo>
                <a:cubicBezTo>
                  <a:pt x="8610" y="14884"/>
                  <a:pt x="8534" y="15951"/>
                  <a:pt x="8623" y="17043"/>
                </a:cubicBezTo>
                <a:cubicBezTo>
                  <a:pt x="7391" y="17145"/>
                  <a:pt x="4711" y="18364"/>
                  <a:pt x="5804" y="18821"/>
                </a:cubicBezTo>
                <a:cubicBezTo>
                  <a:pt x="6248" y="18999"/>
                  <a:pt x="7251" y="19037"/>
                  <a:pt x="7442" y="19037"/>
                </a:cubicBezTo>
                <a:cubicBezTo>
                  <a:pt x="7912" y="19037"/>
                  <a:pt x="8458" y="19063"/>
                  <a:pt x="9017" y="19113"/>
                </a:cubicBezTo>
                <a:cubicBezTo>
                  <a:pt x="9461" y="20752"/>
                  <a:pt x="10185" y="22428"/>
                  <a:pt x="11023" y="24092"/>
                </a:cubicBezTo>
                <a:lnTo>
                  <a:pt x="11252" y="24562"/>
                </a:lnTo>
                <a:lnTo>
                  <a:pt x="11696" y="24803"/>
                </a:lnTo>
                <a:cubicBezTo>
                  <a:pt x="12674" y="25336"/>
                  <a:pt x="13678" y="25565"/>
                  <a:pt x="14694" y="25451"/>
                </a:cubicBezTo>
                <a:cubicBezTo>
                  <a:pt x="15684" y="25336"/>
                  <a:pt x="16649" y="24955"/>
                  <a:pt x="17576" y="24231"/>
                </a:cubicBezTo>
                <a:lnTo>
                  <a:pt x="17869" y="24015"/>
                </a:lnTo>
                <a:lnTo>
                  <a:pt x="18046" y="23673"/>
                </a:lnTo>
                <a:lnTo>
                  <a:pt x="21463" y="16815"/>
                </a:lnTo>
                <a:cubicBezTo>
                  <a:pt x="23076" y="14376"/>
                  <a:pt x="24600" y="11976"/>
                  <a:pt x="25743" y="9715"/>
                </a:cubicBezTo>
                <a:cubicBezTo>
                  <a:pt x="26987" y="7290"/>
                  <a:pt x="27813" y="4978"/>
                  <a:pt x="27927" y="2933"/>
                </a:cubicBezTo>
                <a:lnTo>
                  <a:pt x="27927" y="2718"/>
                </a:lnTo>
                <a:cubicBezTo>
                  <a:pt x="27876" y="2019"/>
                  <a:pt x="27889" y="1397"/>
                  <a:pt x="28232" y="1079"/>
                </a:cubicBezTo>
                <a:cubicBezTo>
                  <a:pt x="28790" y="597"/>
                  <a:pt x="30009" y="305"/>
                  <a:pt x="32409" y="355"/>
                </a:cubicBezTo>
                <a:cubicBezTo>
                  <a:pt x="34149" y="673"/>
                  <a:pt x="35927" y="965"/>
                  <a:pt x="37807" y="1168"/>
                </a:cubicBezTo>
                <a:cubicBezTo>
                  <a:pt x="39267" y="1333"/>
                  <a:pt x="40791" y="1460"/>
                  <a:pt x="42353" y="1511"/>
                </a:cubicBezTo>
                <a:cubicBezTo>
                  <a:pt x="42379" y="1943"/>
                  <a:pt x="42404" y="2324"/>
                  <a:pt x="42404" y="2718"/>
                </a:cubicBezTo>
                <a:lnTo>
                  <a:pt x="38759" y="2718"/>
                </a:lnTo>
                <a:cubicBezTo>
                  <a:pt x="37311" y="2718"/>
                  <a:pt x="34416" y="4534"/>
                  <a:pt x="34060" y="5423"/>
                </a:cubicBezTo>
                <a:cubicBezTo>
                  <a:pt x="34035" y="5486"/>
                  <a:pt x="34009" y="5550"/>
                  <a:pt x="33984" y="5613"/>
                </a:cubicBezTo>
                <a:cubicBezTo>
                  <a:pt x="33273" y="6363"/>
                  <a:pt x="32574" y="7124"/>
                  <a:pt x="31850" y="7912"/>
                </a:cubicBezTo>
                <a:cubicBezTo>
                  <a:pt x="31634" y="7823"/>
                  <a:pt x="31406" y="7721"/>
                  <a:pt x="31177" y="7607"/>
                </a:cubicBezTo>
                <a:cubicBezTo>
                  <a:pt x="30441" y="7251"/>
                  <a:pt x="29717" y="6693"/>
                  <a:pt x="29717" y="8331"/>
                </a:cubicBezTo>
                <a:cubicBezTo>
                  <a:pt x="29717" y="8902"/>
                  <a:pt x="29882" y="9436"/>
                  <a:pt x="30072" y="9995"/>
                </a:cubicBezTo>
                <a:cubicBezTo>
                  <a:pt x="28599" y="11798"/>
                  <a:pt x="27127" y="13817"/>
                  <a:pt x="25641" y="16268"/>
                </a:cubicBezTo>
                <a:lnTo>
                  <a:pt x="25514" y="16472"/>
                </a:lnTo>
                <a:cubicBezTo>
                  <a:pt x="25057" y="16446"/>
                  <a:pt x="23990" y="16395"/>
                  <a:pt x="24269" y="16675"/>
                </a:cubicBezTo>
                <a:lnTo>
                  <a:pt x="24269" y="18681"/>
                </a:lnTo>
                <a:cubicBezTo>
                  <a:pt x="24384" y="18770"/>
                  <a:pt x="24765" y="18910"/>
                  <a:pt x="25108" y="19037"/>
                </a:cubicBezTo>
                <a:cubicBezTo>
                  <a:pt x="25006" y="19609"/>
                  <a:pt x="24904" y="20142"/>
                  <a:pt x="24777" y="20663"/>
                </a:cubicBezTo>
                <a:lnTo>
                  <a:pt x="24650" y="20663"/>
                </a:lnTo>
                <a:cubicBezTo>
                  <a:pt x="24104" y="20663"/>
                  <a:pt x="22110" y="20307"/>
                  <a:pt x="21933" y="20307"/>
                </a:cubicBezTo>
                <a:cubicBezTo>
                  <a:pt x="19012" y="21768"/>
                  <a:pt x="20993" y="23342"/>
                  <a:pt x="23622" y="24104"/>
                </a:cubicBezTo>
                <a:cubicBezTo>
                  <a:pt x="23558" y="24257"/>
                  <a:pt x="23495" y="24384"/>
                  <a:pt x="23406" y="24536"/>
                </a:cubicBezTo>
                <a:cubicBezTo>
                  <a:pt x="20828" y="28092"/>
                  <a:pt x="20218" y="30771"/>
                  <a:pt x="21539" y="32562"/>
                </a:cubicBezTo>
                <a:lnTo>
                  <a:pt x="22237" y="33514"/>
                </a:lnTo>
                <a:lnTo>
                  <a:pt x="23355" y="33133"/>
                </a:lnTo>
                <a:cubicBezTo>
                  <a:pt x="24574" y="32727"/>
                  <a:pt x="25730" y="32206"/>
                  <a:pt x="26797" y="31520"/>
                </a:cubicBezTo>
                <a:cubicBezTo>
                  <a:pt x="26949" y="31431"/>
                  <a:pt x="27089" y="31342"/>
                  <a:pt x="27241" y="31241"/>
                </a:cubicBezTo>
                <a:cubicBezTo>
                  <a:pt x="25755" y="32752"/>
                  <a:pt x="26200" y="34340"/>
                  <a:pt x="25362" y="35165"/>
                </a:cubicBezTo>
                <a:cubicBezTo>
                  <a:pt x="25196" y="35368"/>
                  <a:pt x="26644" y="46798"/>
                  <a:pt x="27000" y="47687"/>
                </a:cubicBezTo>
                <a:cubicBezTo>
                  <a:pt x="28270" y="50418"/>
                  <a:pt x="26822" y="51688"/>
                  <a:pt x="26822" y="54228"/>
                </a:cubicBezTo>
                <a:cubicBezTo>
                  <a:pt x="26822" y="63118"/>
                  <a:pt x="29514" y="58406"/>
                  <a:pt x="32600" y="63486"/>
                </a:cubicBezTo>
                <a:cubicBezTo>
                  <a:pt x="33692" y="65290"/>
                  <a:pt x="34784" y="71817"/>
                  <a:pt x="36245" y="72541"/>
                </a:cubicBezTo>
                <a:cubicBezTo>
                  <a:pt x="37311" y="73087"/>
                  <a:pt x="44931" y="74535"/>
                  <a:pt x="44931" y="73265"/>
                </a:cubicBezTo>
                <a:cubicBezTo>
                  <a:pt x="44931" y="72719"/>
                  <a:pt x="39305" y="63486"/>
                  <a:pt x="43839" y="65658"/>
                </a:cubicBezTo>
                <a:cubicBezTo>
                  <a:pt x="45820" y="66572"/>
                  <a:pt x="46011" y="60768"/>
                  <a:pt x="44195" y="58940"/>
                </a:cubicBezTo>
                <a:cubicBezTo>
                  <a:pt x="44144" y="58889"/>
                  <a:pt x="44030" y="58800"/>
                  <a:pt x="43877" y="58686"/>
                </a:cubicBezTo>
              </a:path>
            </a:pathLst>
          </a:custGeom>
          <a:solidFill>
            <a:srgbClr val="D1D3D4">
              <a:alpha val="100000"/>
            </a:srgbClr>
          </a:solidFill>
          <a:ln w="28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Freeform 808"/>
          <p:cNvSpPr/>
          <p:nvPr/>
        </p:nvSpPr>
        <p:spPr>
          <a:xfrm rot="0" flipH="0" flipV="0">
            <a:off x="1785213" y="1968224"/>
            <a:ext cx="55688" cy="78472"/>
          </a:xfrm>
          <a:custGeom>
            <a:pathLst>
              <a:path w="55688" h="78472">
                <a:moveTo>
                  <a:pt x="28371" y="30365"/>
                </a:moveTo>
                <a:cubicBezTo>
                  <a:pt x="28866" y="29908"/>
                  <a:pt x="29361" y="29400"/>
                  <a:pt x="29818" y="28829"/>
                </a:cubicBezTo>
                <a:lnTo>
                  <a:pt x="30009" y="28587"/>
                </a:lnTo>
                <a:lnTo>
                  <a:pt x="30110" y="28295"/>
                </a:lnTo>
                <a:cubicBezTo>
                  <a:pt x="30479" y="27165"/>
                  <a:pt x="31266" y="26327"/>
                  <a:pt x="32295" y="25603"/>
                </a:cubicBezTo>
                <a:cubicBezTo>
                  <a:pt x="33463" y="24803"/>
                  <a:pt x="34987" y="24193"/>
                  <a:pt x="36575" y="23622"/>
                </a:cubicBezTo>
                <a:lnTo>
                  <a:pt x="36765" y="23533"/>
                </a:lnTo>
                <a:lnTo>
                  <a:pt x="36905" y="23444"/>
                </a:lnTo>
                <a:cubicBezTo>
                  <a:pt x="37946" y="22745"/>
                  <a:pt x="38607" y="22339"/>
                  <a:pt x="39229" y="21933"/>
                </a:cubicBezTo>
                <a:cubicBezTo>
                  <a:pt x="41832" y="20307"/>
                  <a:pt x="44436" y="18681"/>
                  <a:pt x="47674" y="15824"/>
                </a:cubicBezTo>
                <a:cubicBezTo>
                  <a:pt x="49275" y="14732"/>
                  <a:pt x="50900" y="13919"/>
                  <a:pt x="52488" y="14211"/>
                </a:cubicBezTo>
                <a:cubicBezTo>
                  <a:pt x="53466" y="14376"/>
                  <a:pt x="54532" y="14973"/>
                  <a:pt x="55688" y="16154"/>
                </a:cubicBezTo>
                <a:cubicBezTo>
                  <a:pt x="54799" y="16624"/>
                  <a:pt x="53948" y="17259"/>
                  <a:pt x="53085" y="18123"/>
                </a:cubicBezTo>
                <a:cubicBezTo>
                  <a:pt x="52970" y="18250"/>
                  <a:pt x="52031" y="19164"/>
                  <a:pt x="51332" y="19837"/>
                </a:cubicBezTo>
                <a:cubicBezTo>
                  <a:pt x="50926" y="20015"/>
                  <a:pt x="50519" y="20244"/>
                  <a:pt x="50075" y="20548"/>
                </a:cubicBezTo>
                <a:cubicBezTo>
                  <a:pt x="48614" y="20853"/>
                  <a:pt x="46455" y="22491"/>
                  <a:pt x="44017" y="22491"/>
                </a:cubicBezTo>
                <a:cubicBezTo>
                  <a:pt x="41858" y="22491"/>
                  <a:pt x="40055" y="22847"/>
                  <a:pt x="40042" y="25184"/>
                </a:cubicBezTo>
                <a:cubicBezTo>
                  <a:pt x="39585" y="25387"/>
                  <a:pt x="39127" y="25628"/>
                  <a:pt x="38683" y="25933"/>
                </a:cubicBezTo>
                <a:cubicBezTo>
                  <a:pt x="37489" y="26695"/>
                  <a:pt x="36384" y="27711"/>
                  <a:pt x="35533" y="28918"/>
                </a:cubicBezTo>
                <a:lnTo>
                  <a:pt x="35025" y="29629"/>
                </a:lnTo>
                <a:cubicBezTo>
                  <a:pt x="34708" y="29578"/>
                  <a:pt x="34327" y="29565"/>
                  <a:pt x="33870" y="29565"/>
                </a:cubicBezTo>
                <a:cubicBezTo>
                  <a:pt x="29894" y="29565"/>
                  <a:pt x="33146" y="27914"/>
                  <a:pt x="29158" y="29921"/>
                </a:cubicBezTo>
                <a:cubicBezTo>
                  <a:pt x="28866" y="30061"/>
                  <a:pt x="28599" y="30213"/>
                  <a:pt x="28371" y="30365"/>
                </a:cubicBezTo>
                <a:close/>
                <a:moveTo>
                  <a:pt x="43877" y="58686"/>
                </a:moveTo>
                <a:cubicBezTo>
                  <a:pt x="45439" y="59168"/>
                  <a:pt x="47103" y="59663"/>
                  <a:pt x="48195" y="60768"/>
                </a:cubicBezTo>
                <a:cubicBezTo>
                  <a:pt x="50049" y="62622"/>
                  <a:pt x="50418" y="65150"/>
                  <a:pt x="50710" y="67283"/>
                </a:cubicBezTo>
                <a:cubicBezTo>
                  <a:pt x="51027" y="69417"/>
                  <a:pt x="51116" y="71005"/>
                  <a:pt x="49643" y="73265"/>
                </a:cubicBezTo>
                <a:cubicBezTo>
                  <a:pt x="48144" y="75551"/>
                  <a:pt x="45643" y="77355"/>
                  <a:pt x="42734" y="78472"/>
                </a:cubicBezTo>
                <a:cubicBezTo>
                  <a:pt x="42633" y="75615"/>
                  <a:pt x="34949" y="76351"/>
                  <a:pt x="33514" y="74916"/>
                </a:cubicBezTo>
                <a:cubicBezTo>
                  <a:pt x="31533" y="72909"/>
                  <a:pt x="29514" y="64743"/>
                  <a:pt x="27178" y="67106"/>
                </a:cubicBezTo>
                <a:cubicBezTo>
                  <a:pt x="21755" y="72541"/>
                  <a:pt x="21933" y="59854"/>
                  <a:pt x="22822" y="58940"/>
                </a:cubicBezTo>
                <a:cubicBezTo>
                  <a:pt x="24447" y="57314"/>
                  <a:pt x="22288" y="41883"/>
                  <a:pt x="20650" y="38619"/>
                </a:cubicBezTo>
                <a:cubicBezTo>
                  <a:pt x="18846" y="34809"/>
                  <a:pt x="11417" y="33921"/>
                  <a:pt x="13424" y="31914"/>
                </a:cubicBezTo>
                <a:cubicBezTo>
                  <a:pt x="14490" y="30822"/>
                  <a:pt x="13779" y="27203"/>
                  <a:pt x="11785" y="27203"/>
                </a:cubicBezTo>
                <a:cubicBezTo>
                  <a:pt x="6350" y="27203"/>
                  <a:pt x="11963" y="28829"/>
                  <a:pt x="8153" y="25019"/>
                </a:cubicBezTo>
                <a:cubicBezTo>
                  <a:pt x="7772" y="24625"/>
                  <a:pt x="7353" y="24320"/>
                  <a:pt x="6908" y="24054"/>
                </a:cubicBezTo>
                <a:lnTo>
                  <a:pt x="7721" y="23495"/>
                </a:lnTo>
                <a:cubicBezTo>
                  <a:pt x="7810" y="23469"/>
                  <a:pt x="7912" y="23419"/>
                  <a:pt x="7975" y="23393"/>
                </a:cubicBezTo>
                <a:cubicBezTo>
                  <a:pt x="7975" y="23393"/>
                  <a:pt x="8039" y="23330"/>
                  <a:pt x="8115" y="23215"/>
                </a:cubicBezTo>
                <a:lnTo>
                  <a:pt x="9855" y="21983"/>
                </a:lnTo>
                <a:lnTo>
                  <a:pt x="8953" y="22085"/>
                </a:lnTo>
                <a:cubicBezTo>
                  <a:pt x="8928" y="22022"/>
                  <a:pt x="8890" y="21920"/>
                  <a:pt x="8890" y="21755"/>
                </a:cubicBezTo>
                <a:lnTo>
                  <a:pt x="8344" y="21399"/>
                </a:lnTo>
                <a:cubicBezTo>
                  <a:pt x="7975" y="21399"/>
                  <a:pt x="8344" y="21031"/>
                  <a:pt x="7785" y="21031"/>
                </a:cubicBezTo>
                <a:cubicBezTo>
                  <a:pt x="7607" y="21031"/>
                  <a:pt x="5626" y="20663"/>
                  <a:pt x="5626" y="20663"/>
                </a:cubicBezTo>
                <a:cubicBezTo>
                  <a:pt x="5270" y="20307"/>
                  <a:pt x="5448" y="20307"/>
                  <a:pt x="5092" y="20307"/>
                </a:cubicBezTo>
                <a:cubicBezTo>
                  <a:pt x="4711" y="20307"/>
                  <a:pt x="5092" y="20129"/>
                  <a:pt x="4889" y="20307"/>
                </a:cubicBezTo>
                <a:cubicBezTo>
                  <a:pt x="4889" y="20307"/>
                  <a:pt x="4711" y="20663"/>
                  <a:pt x="4534" y="20663"/>
                </a:cubicBezTo>
                <a:lnTo>
                  <a:pt x="4000" y="20663"/>
                </a:lnTo>
                <a:cubicBezTo>
                  <a:pt x="3594" y="21069"/>
                  <a:pt x="2070" y="20993"/>
                  <a:pt x="1435" y="21107"/>
                </a:cubicBezTo>
                <a:cubicBezTo>
                  <a:pt x="1422" y="21107"/>
                  <a:pt x="1422" y="21094"/>
                  <a:pt x="1422" y="21069"/>
                </a:cubicBezTo>
                <a:cubicBezTo>
                  <a:pt x="520" y="19837"/>
                  <a:pt x="0" y="18123"/>
                  <a:pt x="330" y="16611"/>
                </a:cubicBezTo>
                <a:cubicBezTo>
                  <a:pt x="584" y="15494"/>
                  <a:pt x="1359" y="14478"/>
                  <a:pt x="2921" y="13868"/>
                </a:cubicBezTo>
                <a:lnTo>
                  <a:pt x="3276" y="13741"/>
                </a:lnTo>
                <a:lnTo>
                  <a:pt x="3543" y="13436"/>
                </a:lnTo>
                <a:cubicBezTo>
                  <a:pt x="5219" y="11595"/>
                  <a:pt x="6832" y="9728"/>
                  <a:pt x="8255" y="7658"/>
                </a:cubicBezTo>
                <a:cubicBezTo>
                  <a:pt x="9652" y="5588"/>
                  <a:pt x="10846" y="3353"/>
                  <a:pt x="11633" y="825"/>
                </a:cubicBezTo>
                <a:cubicBezTo>
                  <a:pt x="12179" y="0"/>
                  <a:pt x="15468" y="178"/>
                  <a:pt x="17742" y="305"/>
                </a:cubicBezTo>
                <a:cubicBezTo>
                  <a:pt x="17983" y="317"/>
                  <a:pt x="18211" y="343"/>
                  <a:pt x="18478" y="343"/>
                </a:cubicBezTo>
                <a:cubicBezTo>
                  <a:pt x="18859" y="597"/>
                  <a:pt x="19202" y="914"/>
                  <a:pt x="19520" y="1257"/>
                </a:cubicBezTo>
                <a:cubicBezTo>
                  <a:pt x="18173" y="1257"/>
                  <a:pt x="16776" y="1333"/>
                  <a:pt x="16129" y="1981"/>
                </a:cubicBezTo>
                <a:lnTo>
                  <a:pt x="15760" y="2159"/>
                </a:lnTo>
                <a:cubicBezTo>
                  <a:pt x="15760" y="2159"/>
                  <a:pt x="15227" y="2718"/>
                  <a:pt x="15227" y="2895"/>
                </a:cubicBezTo>
                <a:cubicBezTo>
                  <a:pt x="15227" y="3429"/>
                  <a:pt x="14668" y="3429"/>
                  <a:pt x="14490" y="3619"/>
                </a:cubicBezTo>
                <a:cubicBezTo>
                  <a:pt x="14313" y="3797"/>
                  <a:pt x="13957" y="4165"/>
                  <a:pt x="13779" y="4356"/>
                </a:cubicBezTo>
                <a:lnTo>
                  <a:pt x="13424" y="4712"/>
                </a:lnTo>
                <a:cubicBezTo>
                  <a:pt x="13043" y="4712"/>
                  <a:pt x="12865" y="5423"/>
                  <a:pt x="12865" y="5791"/>
                </a:cubicBezTo>
                <a:lnTo>
                  <a:pt x="12865" y="6210"/>
                </a:lnTo>
                <a:cubicBezTo>
                  <a:pt x="12382" y="6667"/>
                  <a:pt x="11900" y="7188"/>
                  <a:pt x="11480" y="7734"/>
                </a:cubicBezTo>
                <a:cubicBezTo>
                  <a:pt x="10515" y="9004"/>
                  <a:pt x="9753" y="10541"/>
                  <a:pt x="9309" y="12497"/>
                </a:cubicBezTo>
                <a:cubicBezTo>
                  <a:pt x="9195" y="12395"/>
                  <a:pt x="9118" y="12319"/>
                  <a:pt x="8890" y="12319"/>
                </a:cubicBezTo>
                <a:cubicBezTo>
                  <a:pt x="8534" y="12319"/>
                  <a:pt x="7074" y="12141"/>
                  <a:pt x="7607" y="12700"/>
                </a:cubicBezTo>
                <a:cubicBezTo>
                  <a:pt x="7785" y="12878"/>
                  <a:pt x="8534" y="12878"/>
                  <a:pt x="8534" y="13411"/>
                </a:cubicBezTo>
                <a:lnTo>
                  <a:pt x="8890" y="13767"/>
                </a:lnTo>
                <a:cubicBezTo>
                  <a:pt x="8890" y="13767"/>
                  <a:pt x="8902" y="13805"/>
                  <a:pt x="8941" y="13830"/>
                </a:cubicBezTo>
                <a:cubicBezTo>
                  <a:pt x="8610" y="14884"/>
                  <a:pt x="8534" y="15951"/>
                  <a:pt x="8623" y="17043"/>
                </a:cubicBezTo>
                <a:cubicBezTo>
                  <a:pt x="7391" y="17145"/>
                  <a:pt x="4711" y="18364"/>
                  <a:pt x="5804" y="18821"/>
                </a:cubicBezTo>
                <a:cubicBezTo>
                  <a:pt x="6248" y="18999"/>
                  <a:pt x="7251" y="19037"/>
                  <a:pt x="7442" y="19037"/>
                </a:cubicBezTo>
                <a:cubicBezTo>
                  <a:pt x="7912" y="19037"/>
                  <a:pt x="8458" y="19063"/>
                  <a:pt x="9017" y="19113"/>
                </a:cubicBezTo>
                <a:cubicBezTo>
                  <a:pt x="9461" y="20752"/>
                  <a:pt x="10185" y="22428"/>
                  <a:pt x="11023" y="24092"/>
                </a:cubicBezTo>
                <a:lnTo>
                  <a:pt x="11252" y="24562"/>
                </a:lnTo>
                <a:lnTo>
                  <a:pt x="11696" y="24803"/>
                </a:lnTo>
                <a:cubicBezTo>
                  <a:pt x="12674" y="25336"/>
                  <a:pt x="13678" y="25565"/>
                  <a:pt x="14694" y="25451"/>
                </a:cubicBezTo>
                <a:cubicBezTo>
                  <a:pt x="15684" y="25336"/>
                  <a:pt x="16649" y="24955"/>
                  <a:pt x="17576" y="24231"/>
                </a:cubicBezTo>
                <a:lnTo>
                  <a:pt x="17869" y="24015"/>
                </a:lnTo>
                <a:lnTo>
                  <a:pt x="18046" y="23673"/>
                </a:lnTo>
                <a:lnTo>
                  <a:pt x="21463" y="16815"/>
                </a:lnTo>
                <a:cubicBezTo>
                  <a:pt x="23076" y="14376"/>
                  <a:pt x="24600" y="11976"/>
                  <a:pt x="25743" y="9715"/>
                </a:cubicBezTo>
                <a:cubicBezTo>
                  <a:pt x="26987" y="7290"/>
                  <a:pt x="27813" y="4978"/>
                  <a:pt x="27927" y="2933"/>
                </a:cubicBezTo>
                <a:lnTo>
                  <a:pt x="27927" y="2718"/>
                </a:lnTo>
                <a:cubicBezTo>
                  <a:pt x="27876" y="2019"/>
                  <a:pt x="27889" y="1397"/>
                  <a:pt x="28232" y="1079"/>
                </a:cubicBezTo>
                <a:cubicBezTo>
                  <a:pt x="28790" y="597"/>
                  <a:pt x="30009" y="305"/>
                  <a:pt x="32409" y="355"/>
                </a:cubicBezTo>
                <a:cubicBezTo>
                  <a:pt x="34149" y="673"/>
                  <a:pt x="35927" y="965"/>
                  <a:pt x="37807" y="1168"/>
                </a:cubicBezTo>
                <a:cubicBezTo>
                  <a:pt x="39267" y="1333"/>
                  <a:pt x="40791" y="1460"/>
                  <a:pt x="42353" y="1511"/>
                </a:cubicBezTo>
                <a:cubicBezTo>
                  <a:pt x="42379" y="1943"/>
                  <a:pt x="42404" y="2324"/>
                  <a:pt x="42404" y="2718"/>
                </a:cubicBezTo>
                <a:lnTo>
                  <a:pt x="38759" y="2718"/>
                </a:lnTo>
                <a:cubicBezTo>
                  <a:pt x="37311" y="2718"/>
                  <a:pt x="34416" y="4534"/>
                  <a:pt x="34060" y="5423"/>
                </a:cubicBezTo>
                <a:cubicBezTo>
                  <a:pt x="34035" y="5486"/>
                  <a:pt x="34009" y="5550"/>
                  <a:pt x="33984" y="5613"/>
                </a:cubicBezTo>
                <a:cubicBezTo>
                  <a:pt x="33273" y="6363"/>
                  <a:pt x="32574" y="7124"/>
                  <a:pt x="31850" y="7912"/>
                </a:cubicBezTo>
                <a:cubicBezTo>
                  <a:pt x="31634" y="7823"/>
                  <a:pt x="31406" y="7721"/>
                  <a:pt x="31177" y="7607"/>
                </a:cubicBezTo>
                <a:cubicBezTo>
                  <a:pt x="30441" y="7251"/>
                  <a:pt x="29717" y="6693"/>
                  <a:pt x="29717" y="8331"/>
                </a:cubicBezTo>
                <a:cubicBezTo>
                  <a:pt x="29717" y="8902"/>
                  <a:pt x="29882" y="9436"/>
                  <a:pt x="30072" y="9995"/>
                </a:cubicBezTo>
                <a:cubicBezTo>
                  <a:pt x="28599" y="11798"/>
                  <a:pt x="27127" y="13817"/>
                  <a:pt x="25641" y="16268"/>
                </a:cubicBezTo>
                <a:lnTo>
                  <a:pt x="25514" y="16472"/>
                </a:lnTo>
                <a:cubicBezTo>
                  <a:pt x="25057" y="16446"/>
                  <a:pt x="23990" y="16395"/>
                  <a:pt x="24269" y="16675"/>
                </a:cubicBezTo>
                <a:lnTo>
                  <a:pt x="24269" y="18681"/>
                </a:lnTo>
                <a:cubicBezTo>
                  <a:pt x="24384" y="18770"/>
                  <a:pt x="24765" y="18910"/>
                  <a:pt x="25108" y="19037"/>
                </a:cubicBezTo>
                <a:cubicBezTo>
                  <a:pt x="25006" y="19609"/>
                  <a:pt x="24904" y="20142"/>
                  <a:pt x="24777" y="20663"/>
                </a:cubicBezTo>
                <a:lnTo>
                  <a:pt x="24650" y="20663"/>
                </a:lnTo>
                <a:cubicBezTo>
                  <a:pt x="24104" y="20663"/>
                  <a:pt x="22110" y="20307"/>
                  <a:pt x="21933" y="20307"/>
                </a:cubicBezTo>
                <a:cubicBezTo>
                  <a:pt x="19012" y="21768"/>
                  <a:pt x="20993" y="23342"/>
                  <a:pt x="23622" y="24104"/>
                </a:cubicBezTo>
                <a:cubicBezTo>
                  <a:pt x="23558" y="24257"/>
                  <a:pt x="23495" y="24384"/>
                  <a:pt x="23406" y="24536"/>
                </a:cubicBezTo>
                <a:cubicBezTo>
                  <a:pt x="20828" y="28092"/>
                  <a:pt x="20218" y="30771"/>
                  <a:pt x="21539" y="32562"/>
                </a:cubicBezTo>
                <a:lnTo>
                  <a:pt x="22237" y="33514"/>
                </a:lnTo>
                <a:lnTo>
                  <a:pt x="23355" y="33133"/>
                </a:lnTo>
                <a:cubicBezTo>
                  <a:pt x="24574" y="32727"/>
                  <a:pt x="25730" y="32206"/>
                  <a:pt x="26797" y="31520"/>
                </a:cubicBezTo>
                <a:cubicBezTo>
                  <a:pt x="26949" y="31431"/>
                  <a:pt x="27089" y="31342"/>
                  <a:pt x="27241" y="31241"/>
                </a:cubicBezTo>
                <a:cubicBezTo>
                  <a:pt x="25755" y="32752"/>
                  <a:pt x="26200" y="34340"/>
                  <a:pt x="25362" y="35165"/>
                </a:cubicBezTo>
                <a:cubicBezTo>
                  <a:pt x="25196" y="35368"/>
                  <a:pt x="26644" y="46798"/>
                  <a:pt x="27000" y="47687"/>
                </a:cubicBezTo>
                <a:cubicBezTo>
                  <a:pt x="28270" y="50418"/>
                  <a:pt x="26822" y="51688"/>
                  <a:pt x="26822" y="54228"/>
                </a:cubicBezTo>
                <a:cubicBezTo>
                  <a:pt x="26822" y="63118"/>
                  <a:pt x="29514" y="58406"/>
                  <a:pt x="32600" y="63486"/>
                </a:cubicBezTo>
                <a:cubicBezTo>
                  <a:pt x="33692" y="65290"/>
                  <a:pt x="34784" y="71817"/>
                  <a:pt x="36245" y="72541"/>
                </a:cubicBezTo>
                <a:cubicBezTo>
                  <a:pt x="37311" y="73087"/>
                  <a:pt x="44931" y="74535"/>
                  <a:pt x="44931" y="73265"/>
                </a:cubicBezTo>
                <a:cubicBezTo>
                  <a:pt x="44931" y="72719"/>
                  <a:pt x="39305" y="63486"/>
                  <a:pt x="43839" y="65658"/>
                </a:cubicBezTo>
                <a:cubicBezTo>
                  <a:pt x="45820" y="66572"/>
                  <a:pt x="46011" y="60768"/>
                  <a:pt x="44195" y="58940"/>
                </a:cubicBezTo>
                <a:cubicBezTo>
                  <a:pt x="44144" y="58889"/>
                  <a:pt x="44030" y="58800"/>
                  <a:pt x="43877" y="58686"/>
                </a:cubicBezTo>
                <a:close/>
              </a:path>
            </a:pathLst>
          </a:custGeom>
          <a:noFill/>
          <a:ln w="11595" cap="flat" cmpd="sng">
            <a:solidFill>
              <a:srgbClr val="373535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Freeform 809"/>
          <p:cNvSpPr/>
          <p:nvPr/>
        </p:nvSpPr>
        <p:spPr>
          <a:xfrm rot="0" flipH="0" flipV="0">
            <a:off x="1779212" y="1602961"/>
            <a:ext cx="36931" cy="35953"/>
          </a:xfrm>
          <a:custGeom>
            <a:pathLst>
              <a:path w="36931" h="35953">
                <a:moveTo>
                  <a:pt x="22466" y="0"/>
                </a:moveTo>
                <a:cubicBezTo>
                  <a:pt x="27495" y="1511"/>
                  <a:pt x="35216" y="7823"/>
                  <a:pt x="36880" y="12382"/>
                </a:cubicBezTo>
                <a:cubicBezTo>
                  <a:pt x="36931" y="14439"/>
                  <a:pt x="35737" y="17272"/>
                  <a:pt x="33870" y="19265"/>
                </a:cubicBezTo>
                <a:lnTo>
                  <a:pt x="32511" y="20447"/>
                </a:lnTo>
                <a:cubicBezTo>
                  <a:pt x="29539" y="25361"/>
                  <a:pt x="17412" y="32804"/>
                  <a:pt x="18136" y="31991"/>
                </a:cubicBezTo>
                <a:cubicBezTo>
                  <a:pt x="14427" y="33896"/>
                  <a:pt x="10744" y="33604"/>
                  <a:pt x="9424" y="35953"/>
                </a:cubicBezTo>
                <a:cubicBezTo>
                  <a:pt x="7747" y="35356"/>
                  <a:pt x="6299" y="33985"/>
                  <a:pt x="4737" y="32499"/>
                </a:cubicBezTo>
                <a:cubicBezTo>
                  <a:pt x="3670" y="31242"/>
                  <a:pt x="0" y="23545"/>
                  <a:pt x="737" y="22758"/>
                </a:cubicBezTo>
                <a:cubicBezTo>
                  <a:pt x="7531" y="8509"/>
                  <a:pt x="11417" y="4851"/>
                  <a:pt x="22466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15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Freeform 810"/>
          <p:cNvSpPr/>
          <p:nvPr/>
        </p:nvSpPr>
        <p:spPr>
          <a:xfrm rot="0" flipH="0" flipV="0">
            <a:off x="1779212" y="1602955"/>
            <a:ext cx="36931" cy="35966"/>
          </a:xfrm>
          <a:custGeom>
            <a:pathLst>
              <a:path w="36931" h="35966">
                <a:moveTo>
                  <a:pt x="22466" y="0"/>
                </a:moveTo>
                <a:cubicBezTo>
                  <a:pt x="27495" y="1523"/>
                  <a:pt x="35216" y="7823"/>
                  <a:pt x="36880" y="12395"/>
                </a:cubicBezTo>
                <a:cubicBezTo>
                  <a:pt x="36931" y="14439"/>
                  <a:pt x="35737" y="17284"/>
                  <a:pt x="33870" y="19265"/>
                </a:cubicBezTo>
                <a:lnTo>
                  <a:pt x="32511" y="20459"/>
                </a:lnTo>
                <a:cubicBezTo>
                  <a:pt x="29539" y="25374"/>
                  <a:pt x="17412" y="32816"/>
                  <a:pt x="18136" y="32003"/>
                </a:cubicBezTo>
                <a:cubicBezTo>
                  <a:pt x="14427" y="33909"/>
                  <a:pt x="10744" y="33616"/>
                  <a:pt x="9424" y="35966"/>
                </a:cubicBezTo>
                <a:cubicBezTo>
                  <a:pt x="7747" y="35356"/>
                  <a:pt x="6299" y="33985"/>
                  <a:pt x="4737" y="32511"/>
                </a:cubicBezTo>
                <a:cubicBezTo>
                  <a:pt x="3670" y="31242"/>
                  <a:pt x="0" y="23558"/>
                  <a:pt x="737" y="22758"/>
                </a:cubicBezTo>
                <a:cubicBezTo>
                  <a:pt x="7531" y="8509"/>
                  <a:pt x="11417" y="4864"/>
                  <a:pt x="22466" y="0"/>
                </a:cubicBezTo>
                <a:close/>
              </a:path>
            </a:pathLst>
          </a:custGeom>
          <a:noFill/>
          <a:ln w="207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Freeform 811"/>
          <p:cNvSpPr/>
          <p:nvPr/>
        </p:nvSpPr>
        <p:spPr>
          <a:xfrm rot="0" flipH="0" flipV="0">
            <a:off x="1796729" y="1611172"/>
            <a:ext cx="6083" cy="5257"/>
          </a:xfrm>
          <a:custGeom>
            <a:pathLst>
              <a:path w="6083" h="5257">
                <a:moveTo>
                  <a:pt x="0" y="0"/>
                </a:moveTo>
                <a:lnTo>
                  <a:pt x="2171" y="635"/>
                </a:lnTo>
                <a:cubicBezTo>
                  <a:pt x="2997" y="1206"/>
                  <a:pt x="4940" y="5257"/>
                  <a:pt x="6083" y="4025"/>
                </a:cubicBezTo>
              </a:path>
            </a:pathLst>
          </a:custGeom>
          <a:solidFill>
            <a:srgbClr val="FFFFFF">
              <a:alpha val="100000"/>
            </a:srgbClr>
          </a:solidFill>
          <a:ln w="20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Freeform 812"/>
          <p:cNvSpPr/>
          <p:nvPr/>
        </p:nvSpPr>
        <p:spPr>
          <a:xfrm rot="0" flipH="0" flipV="0">
            <a:off x="1796729" y="1611178"/>
            <a:ext cx="6083" cy="5245"/>
          </a:xfrm>
          <a:custGeom>
            <a:pathLst>
              <a:path w="6083" h="5245">
                <a:moveTo>
                  <a:pt x="0" y="0"/>
                </a:moveTo>
                <a:lnTo>
                  <a:pt x="2171" y="635"/>
                </a:lnTo>
                <a:cubicBezTo>
                  <a:pt x="2997" y="1206"/>
                  <a:pt x="4940" y="5245"/>
                  <a:pt x="6083" y="4025"/>
                </a:cubicBezTo>
              </a:path>
            </a:pathLst>
          </a:custGeom>
          <a:noFill/>
          <a:ln w="207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Freeform 813"/>
          <p:cNvSpPr/>
          <p:nvPr/>
        </p:nvSpPr>
        <p:spPr>
          <a:xfrm rot="0" flipH="0" flipV="0">
            <a:off x="1799310" y="1614136"/>
            <a:ext cx="11175" cy="10045"/>
          </a:xfrm>
          <a:custGeom>
            <a:pathLst>
              <a:path w="11175" h="10045">
                <a:moveTo>
                  <a:pt x="9461" y="7391"/>
                </a:moveTo>
                <a:cubicBezTo>
                  <a:pt x="8496" y="8711"/>
                  <a:pt x="10032" y="10045"/>
                  <a:pt x="11175" y="8826"/>
                </a:cubicBezTo>
                <a:close/>
                <a:moveTo>
                  <a:pt x="952" y="0"/>
                </a:moveTo>
                <a:cubicBezTo>
                  <a:pt x="0" y="1308"/>
                  <a:pt x="1524" y="2654"/>
                  <a:pt x="2680" y="143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0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Freeform 814"/>
          <p:cNvSpPr/>
          <p:nvPr/>
        </p:nvSpPr>
        <p:spPr>
          <a:xfrm rot="0" flipH="0" flipV="0">
            <a:off x="1799310" y="1614143"/>
            <a:ext cx="11175" cy="10032"/>
          </a:xfrm>
          <a:custGeom>
            <a:pathLst>
              <a:path w="11175" h="10032">
                <a:moveTo>
                  <a:pt x="9461" y="7378"/>
                </a:moveTo>
                <a:cubicBezTo>
                  <a:pt x="8496" y="8698"/>
                  <a:pt x="10032" y="10032"/>
                  <a:pt x="11175" y="8813"/>
                </a:cubicBezTo>
                <a:lnTo>
                  <a:pt x="9461" y="7378"/>
                </a:lnTo>
                <a:close/>
                <a:moveTo>
                  <a:pt x="952" y="0"/>
                </a:moveTo>
                <a:cubicBezTo>
                  <a:pt x="0" y="1295"/>
                  <a:pt x="1524" y="2654"/>
                  <a:pt x="2680" y="1435"/>
                </a:cubicBezTo>
                <a:lnTo>
                  <a:pt x="952" y="0"/>
                </a:lnTo>
                <a:close/>
              </a:path>
            </a:pathLst>
          </a:custGeom>
          <a:noFill/>
          <a:ln w="207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Freeform 815"/>
          <p:cNvSpPr/>
          <p:nvPr/>
        </p:nvSpPr>
        <p:spPr>
          <a:xfrm rot="0" flipH="0" flipV="0">
            <a:off x="1797950" y="1619200"/>
            <a:ext cx="14846" cy="10603"/>
          </a:xfrm>
          <a:custGeom>
            <a:pathLst>
              <a:path w="14846" h="10603">
                <a:moveTo>
                  <a:pt x="14846" y="3009"/>
                </a:moveTo>
                <a:cubicBezTo>
                  <a:pt x="12980" y="3745"/>
                  <a:pt x="10744" y="0"/>
                  <a:pt x="8852" y="723"/>
                </a:cubicBezTo>
                <a:lnTo>
                  <a:pt x="4991" y="9663"/>
                </a:lnTo>
                <a:lnTo>
                  <a:pt x="3226" y="10603"/>
                </a:lnTo>
                <a:lnTo>
                  <a:pt x="0" y="7327"/>
                </a:lnTo>
              </a:path>
            </a:pathLst>
          </a:custGeom>
          <a:solidFill>
            <a:srgbClr val="FFFFFF">
              <a:alpha val="100000"/>
            </a:srgbClr>
          </a:solidFill>
          <a:ln w="20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Freeform 816"/>
          <p:cNvSpPr/>
          <p:nvPr/>
        </p:nvSpPr>
        <p:spPr>
          <a:xfrm rot="0" flipH="0" flipV="0">
            <a:off x="1797950" y="1619200"/>
            <a:ext cx="14846" cy="10603"/>
          </a:xfrm>
          <a:custGeom>
            <a:pathLst>
              <a:path w="14846" h="10603">
                <a:moveTo>
                  <a:pt x="14846" y="3009"/>
                </a:moveTo>
                <a:cubicBezTo>
                  <a:pt x="12980" y="3745"/>
                  <a:pt x="10744" y="0"/>
                  <a:pt x="8852" y="723"/>
                </a:cubicBezTo>
                <a:lnTo>
                  <a:pt x="4991" y="9663"/>
                </a:lnTo>
                <a:lnTo>
                  <a:pt x="3226" y="10603"/>
                </a:lnTo>
                <a:lnTo>
                  <a:pt x="0" y="7327"/>
                </a:lnTo>
              </a:path>
            </a:pathLst>
          </a:custGeom>
          <a:noFill/>
          <a:ln w="207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Freeform 817"/>
          <p:cNvSpPr/>
          <p:nvPr/>
        </p:nvSpPr>
        <p:spPr>
          <a:xfrm rot="0" flipH="0" flipV="0">
            <a:off x="1790080" y="1628172"/>
            <a:ext cx="7669" cy="6997"/>
          </a:xfrm>
          <a:custGeom>
            <a:pathLst>
              <a:path w="7669" h="6997">
                <a:moveTo>
                  <a:pt x="6692" y="6997"/>
                </a:moveTo>
                <a:cubicBezTo>
                  <a:pt x="7669" y="5943"/>
                  <a:pt x="5435" y="2311"/>
                  <a:pt x="4102" y="2349"/>
                </a:cubicBezTo>
                <a:cubicBezTo>
                  <a:pt x="2413" y="2400"/>
                  <a:pt x="597" y="1549"/>
                  <a:pt x="0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20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Freeform 818"/>
          <p:cNvSpPr/>
          <p:nvPr/>
        </p:nvSpPr>
        <p:spPr>
          <a:xfrm rot="0" flipH="0" flipV="0">
            <a:off x="1790080" y="1628172"/>
            <a:ext cx="7669" cy="6997"/>
          </a:xfrm>
          <a:custGeom>
            <a:pathLst>
              <a:path w="7669" h="6997">
                <a:moveTo>
                  <a:pt x="6692" y="6997"/>
                </a:moveTo>
                <a:cubicBezTo>
                  <a:pt x="7669" y="5943"/>
                  <a:pt x="5435" y="2311"/>
                  <a:pt x="4102" y="2349"/>
                </a:cubicBezTo>
                <a:cubicBezTo>
                  <a:pt x="2413" y="2400"/>
                  <a:pt x="597" y="1549"/>
                  <a:pt x="0" y="0"/>
                </a:cubicBezTo>
              </a:path>
            </a:pathLst>
          </a:custGeom>
          <a:noFill/>
          <a:ln w="207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Freeform 819"/>
          <p:cNvSpPr/>
          <p:nvPr/>
        </p:nvSpPr>
        <p:spPr>
          <a:xfrm rot="0" flipH="0" flipV="0">
            <a:off x="1789666" y="1610751"/>
            <a:ext cx="23291" cy="24726"/>
          </a:xfrm>
          <a:custGeom>
            <a:pathLst>
              <a:path w="23291" h="24726">
                <a:moveTo>
                  <a:pt x="23291" y="11861"/>
                </a:moveTo>
                <a:cubicBezTo>
                  <a:pt x="22136" y="12318"/>
                  <a:pt x="20993" y="11493"/>
                  <a:pt x="19862" y="10668"/>
                </a:cubicBezTo>
                <a:cubicBezTo>
                  <a:pt x="19012" y="10033"/>
                  <a:pt x="18148" y="9385"/>
                  <a:pt x="17449" y="9537"/>
                </a:cubicBezTo>
                <a:lnTo>
                  <a:pt x="13678" y="18287"/>
                </a:lnTo>
                <a:lnTo>
                  <a:pt x="13487" y="18490"/>
                </a:lnTo>
                <a:lnTo>
                  <a:pt x="11696" y="19442"/>
                </a:lnTo>
                <a:lnTo>
                  <a:pt x="11430" y="19608"/>
                </a:lnTo>
                <a:lnTo>
                  <a:pt x="11201" y="19353"/>
                </a:lnTo>
                <a:lnTo>
                  <a:pt x="7963" y="16090"/>
                </a:lnTo>
                <a:lnTo>
                  <a:pt x="8585" y="15480"/>
                </a:lnTo>
                <a:lnTo>
                  <a:pt x="11595" y="18515"/>
                </a:lnTo>
                <a:lnTo>
                  <a:pt x="12928" y="17791"/>
                </a:lnTo>
                <a:lnTo>
                  <a:pt x="16726" y="8991"/>
                </a:lnTo>
                <a:lnTo>
                  <a:pt x="16802" y="8839"/>
                </a:lnTo>
                <a:lnTo>
                  <a:pt x="16967" y="8763"/>
                </a:lnTo>
                <a:cubicBezTo>
                  <a:pt x="18148" y="8318"/>
                  <a:pt x="19266" y="9144"/>
                  <a:pt x="20383" y="9956"/>
                </a:cubicBezTo>
                <a:cubicBezTo>
                  <a:pt x="21323" y="10642"/>
                  <a:pt x="22263" y="11328"/>
                  <a:pt x="22987" y="11049"/>
                </a:cubicBezTo>
                <a:close/>
                <a:moveTo>
                  <a:pt x="7175" y="0"/>
                </a:moveTo>
                <a:lnTo>
                  <a:pt x="9372" y="635"/>
                </a:lnTo>
                <a:lnTo>
                  <a:pt x="9512" y="698"/>
                </a:lnTo>
                <a:cubicBezTo>
                  <a:pt x="9817" y="914"/>
                  <a:pt x="10185" y="1448"/>
                  <a:pt x="10630" y="2070"/>
                </a:cubicBezTo>
                <a:cubicBezTo>
                  <a:pt x="11074" y="2705"/>
                  <a:pt x="11557" y="3403"/>
                  <a:pt x="12027" y="3861"/>
                </a:cubicBezTo>
                <a:cubicBezTo>
                  <a:pt x="12357" y="4178"/>
                  <a:pt x="12649" y="4330"/>
                  <a:pt x="12827" y="4153"/>
                </a:cubicBezTo>
                <a:lnTo>
                  <a:pt x="13462" y="4749"/>
                </a:lnTo>
                <a:cubicBezTo>
                  <a:pt x="12827" y="5410"/>
                  <a:pt x="12128" y="5143"/>
                  <a:pt x="11442" y="4496"/>
                </a:cubicBezTo>
                <a:cubicBezTo>
                  <a:pt x="10896" y="3987"/>
                  <a:pt x="10388" y="3238"/>
                  <a:pt x="9906" y="2578"/>
                </a:cubicBezTo>
                <a:cubicBezTo>
                  <a:pt x="9550" y="2070"/>
                  <a:pt x="9245" y="1625"/>
                  <a:pt x="9042" y="1448"/>
                </a:cubicBezTo>
                <a:lnTo>
                  <a:pt x="6947" y="851"/>
                </a:lnTo>
                <a:close/>
                <a:moveTo>
                  <a:pt x="6782" y="24116"/>
                </a:moveTo>
                <a:cubicBezTo>
                  <a:pt x="6883" y="24027"/>
                  <a:pt x="6909" y="23849"/>
                  <a:pt x="6909" y="23633"/>
                </a:cubicBezTo>
                <a:cubicBezTo>
                  <a:pt x="6896" y="23214"/>
                  <a:pt x="6718" y="22668"/>
                  <a:pt x="6413" y="22135"/>
                </a:cubicBezTo>
                <a:cubicBezTo>
                  <a:pt x="6146" y="21601"/>
                  <a:pt x="5753" y="21055"/>
                  <a:pt x="5359" y="20700"/>
                </a:cubicBezTo>
                <a:cubicBezTo>
                  <a:pt x="5054" y="20382"/>
                  <a:pt x="4749" y="20204"/>
                  <a:pt x="4508" y="20204"/>
                </a:cubicBezTo>
                <a:cubicBezTo>
                  <a:pt x="3568" y="20243"/>
                  <a:pt x="2578" y="20001"/>
                  <a:pt x="1740" y="19531"/>
                </a:cubicBezTo>
                <a:cubicBezTo>
                  <a:pt x="965" y="19087"/>
                  <a:pt x="317" y="18414"/>
                  <a:pt x="0" y="17588"/>
                </a:cubicBezTo>
                <a:lnTo>
                  <a:pt x="813" y="17258"/>
                </a:lnTo>
                <a:cubicBezTo>
                  <a:pt x="1066" y="17918"/>
                  <a:pt x="1562" y="18414"/>
                  <a:pt x="2171" y="18769"/>
                </a:cubicBezTo>
                <a:cubicBezTo>
                  <a:pt x="2870" y="19163"/>
                  <a:pt x="3708" y="19353"/>
                  <a:pt x="4495" y="19328"/>
                </a:cubicBezTo>
                <a:cubicBezTo>
                  <a:pt x="4978" y="19328"/>
                  <a:pt x="5499" y="19608"/>
                  <a:pt x="5969" y="20065"/>
                </a:cubicBezTo>
                <a:cubicBezTo>
                  <a:pt x="6413" y="20484"/>
                  <a:pt x="6858" y="21106"/>
                  <a:pt x="7201" y="21728"/>
                </a:cubicBezTo>
                <a:cubicBezTo>
                  <a:pt x="7531" y="22363"/>
                  <a:pt x="7759" y="23049"/>
                  <a:pt x="7772" y="23621"/>
                </a:cubicBezTo>
                <a:cubicBezTo>
                  <a:pt x="7785" y="24052"/>
                  <a:pt x="7683" y="24434"/>
                  <a:pt x="7416" y="2472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0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Freeform 820"/>
          <p:cNvSpPr/>
          <p:nvPr/>
        </p:nvSpPr>
        <p:spPr>
          <a:xfrm rot="0" flipH="0" flipV="0">
            <a:off x="1789666" y="1610744"/>
            <a:ext cx="23291" cy="24739"/>
          </a:xfrm>
          <a:custGeom>
            <a:pathLst>
              <a:path w="23291" h="24739">
                <a:moveTo>
                  <a:pt x="23291" y="11874"/>
                </a:moveTo>
                <a:cubicBezTo>
                  <a:pt x="22136" y="12331"/>
                  <a:pt x="20993" y="11494"/>
                  <a:pt x="19862" y="10681"/>
                </a:cubicBezTo>
                <a:cubicBezTo>
                  <a:pt x="19012" y="10046"/>
                  <a:pt x="18148" y="9398"/>
                  <a:pt x="17449" y="9538"/>
                </a:cubicBezTo>
                <a:lnTo>
                  <a:pt x="13678" y="18300"/>
                </a:lnTo>
                <a:lnTo>
                  <a:pt x="13487" y="18503"/>
                </a:lnTo>
                <a:lnTo>
                  <a:pt x="11696" y="19455"/>
                </a:lnTo>
                <a:lnTo>
                  <a:pt x="11430" y="19608"/>
                </a:lnTo>
                <a:lnTo>
                  <a:pt x="11201" y="19366"/>
                </a:lnTo>
                <a:lnTo>
                  <a:pt x="7963" y="16103"/>
                </a:lnTo>
                <a:lnTo>
                  <a:pt x="8585" y="15493"/>
                </a:lnTo>
                <a:lnTo>
                  <a:pt x="11595" y="18528"/>
                </a:lnTo>
                <a:lnTo>
                  <a:pt x="12928" y="17804"/>
                </a:lnTo>
                <a:lnTo>
                  <a:pt x="16726" y="9004"/>
                </a:lnTo>
                <a:lnTo>
                  <a:pt x="16802" y="8839"/>
                </a:lnTo>
                <a:lnTo>
                  <a:pt x="16967" y="8776"/>
                </a:lnTo>
                <a:cubicBezTo>
                  <a:pt x="18148" y="8318"/>
                  <a:pt x="19266" y="9157"/>
                  <a:pt x="20383" y="9969"/>
                </a:cubicBezTo>
                <a:cubicBezTo>
                  <a:pt x="21323" y="10655"/>
                  <a:pt x="22263" y="11341"/>
                  <a:pt x="22987" y="11062"/>
                </a:cubicBezTo>
                <a:lnTo>
                  <a:pt x="23291" y="11874"/>
                </a:lnTo>
                <a:close/>
                <a:moveTo>
                  <a:pt x="7175" y="0"/>
                </a:moveTo>
                <a:lnTo>
                  <a:pt x="9372" y="648"/>
                </a:lnTo>
                <a:lnTo>
                  <a:pt x="9512" y="711"/>
                </a:lnTo>
                <a:cubicBezTo>
                  <a:pt x="9817" y="914"/>
                  <a:pt x="10185" y="1461"/>
                  <a:pt x="10630" y="2083"/>
                </a:cubicBezTo>
                <a:cubicBezTo>
                  <a:pt x="11074" y="2718"/>
                  <a:pt x="11557" y="3416"/>
                  <a:pt x="12027" y="3874"/>
                </a:cubicBezTo>
                <a:cubicBezTo>
                  <a:pt x="12357" y="4178"/>
                  <a:pt x="12649" y="4343"/>
                  <a:pt x="12827" y="4166"/>
                </a:cubicBezTo>
                <a:lnTo>
                  <a:pt x="13462" y="4762"/>
                </a:lnTo>
                <a:cubicBezTo>
                  <a:pt x="12827" y="5423"/>
                  <a:pt x="12128" y="5156"/>
                  <a:pt x="11442" y="4509"/>
                </a:cubicBezTo>
                <a:cubicBezTo>
                  <a:pt x="10896" y="4000"/>
                  <a:pt x="10388" y="3251"/>
                  <a:pt x="9906" y="2578"/>
                </a:cubicBezTo>
                <a:cubicBezTo>
                  <a:pt x="9550" y="2083"/>
                  <a:pt x="9245" y="1638"/>
                  <a:pt x="9042" y="1461"/>
                </a:cubicBezTo>
                <a:lnTo>
                  <a:pt x="6947" y="851"/>
                </a:lnTo>
                <a:lnTo>
                  <a:pt x="7175" y="0"/>
                </a:lnTo>
                <a:close/>
                <a:moveTo>
                  <a:pt x="6782" y="24129"/>
                </a:moveTo>
                <a:cubicBezTo>
                  <a:pt x="6883" y="24040"/>
                  <a:pt x="6909" y="23850"/>
                  <a:pt x="6909" y="23646"/>
                </a:cubicBezTo>
                <a:cubicBezTo>
                  <a:pt x="6896" y="23215"/>
                  <a:pt x="6718" y="22681"/>
                  <a:pt x="6413" y="22135"/>
                </a:cubicBezTo>
                <a:cubicBezTo>
                  <a:pt x="6146" y="21602"/>
                  <a:pt x="5753" y="21068"/>
                  <a:pt x="5359" y="20700"/>
                </a:cubicBezTo>
                <a:cubicBezTo>
                  <a:pt x="5054" y="20395"/>
                  <a:pt x="4749" y="20217"/>
                  <a:pt x="4508" y="20217"/>
                </a:cubicBezTo>
                <a:cubicBezTo>
                  <a:pt x="3568" y="20256"/>
                  <a:pt x="2578" y="20001"/>
                  <a:pt x="1740" y="19532"/>
                </a:cubicBezTo>
                <a:cubicBezTo>
                  <a:pt x="965" y="19087"/>
                  <a:pt x="317" y="18427"/>
                  <a:pt x="0" y="17588"/>
                </a:cubicBezTo>
                <a:lnTo>
                  <a:pt x="813" y="17271"/>
                </a:lnTo>
                <a:cubicBezTo>
                  <a:pt x="1066" y="17919"/>
                  <a:pt x="1562" y="18427"/>
                  <a:pt x="2171" y="18782"/>
                </a:cubicBezTo>
                <a:cubicBezTo>
                  <a:pt x="2870" y="19176"/>
                  <a:pt x="3708" y="19366"/>
                  <a:pt x="4495" y="19341"/>
                </a:cubicBezTo>
                <a:cubicBezTo>
                  <a:pt x="4978" y="19341"/>
                  <a:pt x="5499" y="19608"/>
                  <a:pt x="5969" y="20078"/>
                </a:cubicBezTo>
                <a:cubicBezTo>
                  <a:pt x="6413" y="20497"/>
                  <a:pt x="6858" y="21119"/>
                  <a:pt x="7201" y="21729"/>
                </a:cubicBezTo>
                <a:cubicBezTo>
                  <a:pt x="7531" y="22364"/>
                  <a:pt x="7759" y="23049"/>
                  <a:pt x="7772" y="23621"/>
                </a:cubicBezTo>
                <a:cubicBezTo>
                  <a:pt x="7785" y="24065"/>
                  <a:pt x="7683" y="24434"/>
                  <a:pt x="7416" y="24739"/>
                </a:cubicBezTo>
                <a:lnTo>
                  <a:pt x="6782" y="24129"/>
                </a:lnTo>
                <a:close/>
              </a:path>
            </a:pathLst>
          </a:custGeom>
          <a:noFill/>
          <a:ln w="207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1" name="Picture 821"/>
          <p:cNvPicPr>
            <a:picLocks noChangeAspect="0" noChangeArrowheads="1"/>
          </p:cNvPicPr>
          <p:nvPr/>
        </p:nvPicPr>
        <p:blipFill>
          <a:blip r:embed="rId8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70990" y="2292426"/>
            <a:ext cx="193018" cy="267487"/>
          </a:xfrm>
          <a:prstGeom prst="rect">
            <a:avLst/>
          </a:prstGeom>
          <a:noFill/>
          <a:extLst/>
        </p:spPr>
      </p:pic>
      <p:sp>
        <p:nvSpPr>
          <p:cNvPr id="822" name="Freeform 822"/>
          <p:cNvSpPr/>
          <p:nvPr/>
        </p:nvSpPr>
        <p:spPr>
          <a:xfrm rot="0" flipH="0" flipV="0">
            <a:off x="1677569" y="2305138"/>
            <a:ext cx="189445" cy="242074"/>
          </a:xfrm>
          <a:custGeom>
            <a:pathLst>
              <a:path w="189445" h="242074">
                <a:moveTo>
                  <a:pt x="7594" y="6616"/>
                </a:moveTo>
                <a:lnTo>
                  <a:pt x="164959" y="0"/>
                </a:lnTo>
                <a:cubicBezTo>
                  <a:pt x="189445" y="148779"/>
                  <a:pt x="161898" y="224738"/>
                  <a:pt x="92506" y="242074"/>
                </a:cubicBezTo>
                <a:cubicBezTo>
                  <a:pt x="20814" y="229247"/>
                  <a:pt x="0" y="139445"/>
                  <a:pt x="7594" y="661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3" name="Picture 823"/>
          <p:cNvPicPr>
            <a:picLocks noChangeAspect="0" noChangeArrowheads="1"/>
          </p:cNvPicPr>
          <p:nvPr/>
        </p:nvPicPr>
        <p:blipFill>
          <a:blip r:embed="rId8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98726" y="2294547"/>
            <a:ext cx="187955" cy="226153"/>
          </a:xfrm>
          <a:prstGeom prst="rect">
            <a:avLst/>
          </a:prstGeom>
          <a:noFill/>
          <a:extLst/>
        </p:spPr>
      </p:pic>
      <p:sp>
        <p:nvSpPr>
          <p:cNvPr id="824" name="Freeform 824"/>
          <p:cNvSpPr/>
          <p:nvPr/>
        </p:nvSpPr>
        <p:spPr>
          <a:xfrm rot="0" flipH="0" flipV="0">
            <a:off x="1811421" y="2307237"/>
            <a:ext cx="166242" cy="255662"/>
          </a:xfrm>
          <a:custGeom>
            <a:pathLst>
              <a:path w="166242" h="255662">
                <a:moveTo>
                  <a:pt x="162407" y="28460"/>
                </a:moveTo>
                <a:lnTo>
                  <a:pt x="56604" y="0"/>
                </a:lnTo>
                <a:cubicBezTo>
                  <a:pt x="87744" y="132727"/>
                  <a:pt x="61862" y="172312"/>
                  <a:pt x="0" y="158990"/>
                </a:cubicBezTo>
                <a:cubicBezTo>
                  <a:pt x="100889" y="255662"/>
                  <a:pt x="166242" y="173062"/>
                  <a:pt x="162407" y="2846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5" name="Picture 825"/>
          <p:cNvPicPr>
            <a:picLocks noChangeAspect="0" noChangeArrowheads="1"/>
          </p:cNvPicPr>
          <p:nvPr/>
        </p:nvPicPr>
        <p:blipFill>
          <a:blip r:embed="rId8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97250" y="2325967"/>
            <a:ext cx="256161" cy="170766"/>
          </a:xfrm>
          <a:prstGeom prst="rect">
            <a:avLst/>
          </a:prstGeom>
          <a:noFill/>
          <a:extLst/>
        </p:spPr>
      </p:pic>
      <p:sp>
        <p:nvSpPr>
          <p:cNvPr id="826" name="Freeform 826"/>
          <p:cNvSpPr/>
          <p:nvPr/>
        </p:nvSpPr>
        <p:spPr>
          <a:xfrm rot="0" flipH="0" flipV="0">
            <a:off x="1904305" y="2338666"/>
            <a:ext cx="236410" cy="208685"/>
          </a:xfrm>
          <a:custGeom>
            <a:pathLst>
              <a:path w="236410" h="208685">
                <a:moveTo>
                  <a:pt x="236410" y="32130"/>
                </a:moveTo>
                <a:lnTo>
                  <a:pt x="174358" y="0"/>
                </a:lnTo>
                <a:lnTo>
                  <a:pt x="148196" y="3962"/>
                </a:lnTo>
                <a:cubicBezTo>
                  <a:pt x="141605" y="21729"/>
                  <a:pt x="125540" y="30124"/>
                  <a:pt x="114694" y="41413"/>
                </a:cubicBezTo>
                <a:cubicBezTo>
                  <a:pt x="102806" y="53796"/>
                  <a:pt x="91148" y="82790"/>
                  <a:pt x="71857" y="86765"/>
                </a:cubicBezTo>
                <a:cubicBezTo>
                  <a:pt x="57404" y="89749"/>
                  <a:pt x="44361" y="89114"/>
                  <a:pt x="33109" y="92137"/>
                </a:cubicBezTo>
                <a:cubicBezTo>
                  <a:pt x="12713" y="97573"/>
                  <a:pt x="0" y="109168"/>
                  <a:pt x="8141" y="134657"/>
                </a:cubicBezTo>
                <a:cubicBezTo>
                  <a:pt x="60731" y="110501"/>
                  <a:pt x="128740" y="208685"/>
                  <a:pt x="161493" y="65772"/>
                </a:cubicBezTo>
                <a:cubicBezTo>
                  <a:pt x="180797" y="83501"/>
                  <a:pt x="165468" y="127062"/>
                  <a:pt x="190055" y="128370"/>
                </a:cubicBezTo>
                <a:cubicBezTo>
                  <a:pt x="196672" y="94360"/>
                  <a:pt x="217259" y="64045"/>
                  <a:pt x="236410" y="3213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Freeform 827"/>
          <p:cNvSpPr/>
          <p:nvPr/>
        </p:nvSpPr>
        <p:spPr>
          <a:xfrm rot="0" flipH="0" flipV="0">
            <a:off x="1983246" y="2378035"/>
            <a:ext cx="64159" cy="70408"/>
          </a:xfrm>
          <a:custGeom>
            <a:pathLst>
              <a:path w="64159" h="70408">
                <a:moveTo>
                  <a:pt x="37172" y="23469"/>
                </a:moveTo>
                <a:cubicBezTo>
                  <a:pt x="31864" y="38582"/>
                  <a:pt x="19418" y="54241"/>
                  <a:pt x="0" y="70408"/>
                </a:cubicBezTo>
                <a:cubicBezTo>
                  <a:pt x="26657" y="63042"/>
                  <a:pt x="46392" y="34518"/>
                  <a:pt x="64159" y="0"/>
                </a:cubicBezTo>
              </a:path>
            </a:pathLst>
          </a:custGeom>
          <a:noFill/>
          <a:ln w="9448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8" name="Picture 828"/>
          <p:cNvPicPr>
            <a:picLocks noChangeAspect="0" noChangeArrowheads="1"/>
          </p:cNvPicPr>
          <p:nvPr/>
        </p:nvPicPr>
        <p:blipFill>
          <a:blip r:embed="rId8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62214" y="1929854"/>
            <a:ext cx="510222" cy="275132"/>
          </a:xfrm>
          <a:prstGeom prst="rect">
            <a:avLst/>
          </a:prstGeom>
          <a:noFill/>
          <a:extLst/>
        </p:spPr>
      </p:pic>
      <p:sp>
        <p:nvSpPr>
          <p:cNvPr id="829" name="Freeform 829"/>
          <p:cNvSpPr/>
          <p:nvPr/>
        </p:nvSpPr>
        <p:spPr>
          <a:xfrm rot="0" flipH="0" flipV="0">
            <a:off x="1274911" y="1942550"/>
            <a:ext cx="484822" cy="249745"/>
          </a:xfrm>
          <a:custGeom>
            <a:pathLst>
              <a:path w="484822" h="249745">
                <a:moveTo>
                  <a:pt x="55943" y="0"/>
                </a:moveTo>
                <a:lnTo>
                  <a:pt x="484822" y="196329"/>
                </a:lnTo>
                <a:lnTo>
                  <a:pt x="425893" y="218046"/>
                </a:lnTo>
                <a:lnTo>
                  <a:pt x="407009" y="249745"/>
                </a:lnTo>
                <a:lnTo>
                  <a:pt x="395363" y="245173"/>
                </a:lnTo>
                <a:lnTo>
                  <a:pt x="398334" y="232346"/>
                </a:lnTo>
                <a:lnTo>
                  <a:pt x="377799" y="239877"/>
                </a:lnTo>
                <a:lnTo>
                  <a:pt x="142417" y="166852"/>
                </a:lnTo>
                <a:lnTo>
                  <a:pt x="0" y="123037"/>
                </a:lnTo>
                <a:cubicBezTo>
                  <a:pt x="63321" y="141211"/>
                  <a:pt x="100088" y="32029"/>
                  <a:pt x="55943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Freeform 830"/>
          <p:cNvSpPr/>
          <p:nvPr/>
        </p:nvSpPr>
        <p:spPr>
          <a:xfrm rot="0" flipH="0" flipV="0">
            <a:off x="1754115" y="2326371"/>
            <a:ext cx="29540" cy="168414"/>
          </a:xfrm>
          <a:custGeom>
            <a:pathLst>
              <a:path w="29540" h="168414">
                <a:moveTo>
                  <a:pt x="0" y="6083"/>
                </a:moveTo>
                <a:cubicBezTo>
                  <a:pt x="8864" y="4077"/>
                  <a:pt x="17373" y="2045"/>
                  <a:pt x="25577" y="0"/>
                </a:cubicBezTo>
                <a:cubicBezTo>
                  <a:pt x="29540" y="64198"/>
                  <a:pt x="23749" y="117817"/>
                  <a:pt x="15176" y="168414"/>
                </a:cubicBezTo>
                <a:cubicBezTo>
                  <a:pt x="5194" y="119214"/>
                  <a:pt x="571" y="64668"/>
                  <a:pt x="0" y="6083"/>
                </a:cubicBezTo>
              </a:path>
            </a:pathLst>
          </a:custGeom>
          <a:solidFill>
            <a:srgbClr val="F3BD3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Freeform 831"/>
          <p:cNvSpPr/>
          <p:nvPr/>
        </p:nvSpPr>
        <p:spPr>
          <a:xfrm rot="0" flipH="0" flipV="0">
            <a:off x="1754115" y="2326371"/>
            <a:ext cx="29540" cy="168414"/>
          </a:xfrm>
          <a:custGeom>
            <a:pathLst>
              <a:path w="29540" h="168414">
                <a:moveTo>
                  <a:pt x="0" y="6083"/>
                </a:moveTo>
                <a:cubicBezTo>
                  <a:pt x="8864" y="4077"/>
                  <a:pt x="17373" y="2045"/>
                  <a:pt x="25577" y="0"/>
                </a:cubicBezTo>
                <a:cubicBezTo>
                  <a:pt x="29540" y="64198"/>
                  <a:pt x="23749" y="117817"/>
                  <a:pt x="15176" y="168414"/>
                </a:cubicBezTo>
                <a:cubicBezTo>
                  <a:pt x="5194" y="119214"/>
                  <a:pt x="571" y="64668"/>
                  <a:pt x="0" y="6083"/>
                </a:cubicBezTo>
                <a:close/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2" name="Picture 832"/>
          <p:cNvPicPr>
            <a:picLocks noChangeAspect="0" noChangeArrowheads="1"/>
          </p:cNvPicPr>
          <p:nvPr/>
        </p:nvPicPr>
        <p:blipFill>
          <a:blip r:embed="rId8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21857" y="1923683"/>
            <a:ext cx="483256" cy="313435"/>
          </a:xfrm>
          <a:prstGeom prst="rect">
            <a:avLst/>
          </a:prstGeom>
          <a:noFill/>
          <a:extLst/>
        </p:spPr>
      </p:pic>
      <p:sp>
        <p:nvSpPr>
          <p:cNvPr id="833" name="Freeform 833"/>
          <p:cNvSpPr/>
          <p:nvPr/>
        </p:nvSpPr>
        <p:spPr>
          <a:xfrm rot="0" flipH="0" flipV="0">
            <a:off x="1208655" y="1935997"/>
            <a:ext cx="483767" cy="288416"/>
          </a:xfrm>
          <a:custGeom>
            <a:pathLst>
              <a:path w="483767" h="288416">
                <a:moveTo>
                  <a:pt x="122199" y="6553"/>
                </a:moveTo>
                <a:cubicBezTo>
                  <a:pt x="149961" y="28879"/>
                  <a:pt x="147548" y="82232"/>
                  <a:pt x="115583" y="116115"/>
                </a:cubicBezTo>
                <a:cubicBezTo>
                  <a:pt x="102667" y="129793"/>
                  <a:pt x="82169" y="134607"/>
                  <a:pt x="71222" y="130758"/>
                </a:cubicBezTo>
                <a:lnTo>
                  <a:pt x="483767" y="259244"/>
                </a:lnTo>
                <a:lnTo>
                  <a:pt x="461911" y="288416"/>
                </a:lnTo>
                <a:cubicBezTo>
                  <a:pt x="346900" y="249694"/>
                  <a:pt x="167652" y="191934"/>
                  <a:pt x="48438" y="160769"/>
                </a:cubicBezTo>
                <a:cubicBezTo>
                  <a:pt x="0" y="111086"/>
                  <a:pt x="35839" y="4013"/>
                  <a:pt x="97358" y="458"/>
                </a:cubicBezTo>
                <a:cubicBezTo>
                  <a:pt x="105296" y="0"/>
                  <a:pt x="113551" y="2159"/>
                  <a:pt x="122199" y="6553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4" name="Picture 834"/>
          <p:cNvPicPr>
            <a:picLocks noChangeAspect="0" noChangeArrowheads="1"/>
          </p:cNvPicPr>
          <p:nvPr/>
        </p:nvPicPr>
        <p:blipFill>
          <a:blip r:embed="rId8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87639" y="1927645"/>
            <a:ext cx="902792" cy="373036"/>
          </a:xfrm>
          <a:prstGeom prst="rect">
            <a:avLst/>
          </a:prstGeom>
          <a:noFill/>
          <a:extLst/>
        </p:spPr>
      </p:pic>
      <p:sp>
        <p:nvSpPr>
          <p:cNvPr id="835" name="Freeform 835"/>
          <p:cNvSpPr/>
          <p:nvPr/>
        </p:nvSpPr>
        <p:spPr>
          <a:xfrm rot="0" flipH="0" flipV="0">
            <a:off x="1500337" y="1931670"/>
            <a:ext cx="877404" cy="356310"/>
          </a:xfrm>
          <a:custGeom>
            <a:pathLst>
              <a:path w="877404" h="356310">
                <a:moveTo>
                  <a:pt x="637197" y="41389"/>
                </a:moveTo>
                <a:cubicBezTo>
                  <a:pt x="731189" y="6795"/>
                  <a:pt x="810945" y="0"/>
                  <a:pt x="877404" y="19241"/>
                </a:cubicBezTo>
                <a:lnTo>
                  <a:pt x="842670" y="49758"/>
                </a:lnTo>
                <a:cubicBezTo>
                  <a:pt x="561785" y="182498"/>
                  <a:pt x="280886" y="298779"/>
                  <a:pt x="0" y="356310"/>
                </a:cubicBezTo>
                <a:cubicBezTo>
                  <a:pt x="10186" y="325830"/>
                  <a:pt x="75172" y="281088"/>
                  <a:pt x="171400" y="242963"/>
                </a:cubicBezTo>
                <a:cubicBezTo>
                  <a:pt x="171857" y="242760"/>
                  <a:pt x="173762" y="242937"/>
                  <a:pt x="173305" y="244652"/>
                </a:cubicBezTo>
                <a:cubicBezTo>
                  <a:pt x="171019" y="253199"/>
                  <a:pt x="159639" y="277824"/>
                  <a:pt x="160084" y="280275"/>
                </a:cubicBezTo>
                <a:cubicBezTo>
                  <a:pt x="161278" y="286867"/>
                  <a:pt x="166193" y="283908"/>
                  <a:pt x="169406" y="281266"/>
                </a:cubicBezTo>
                <a:cubicBezTo>
                  <a:pt x="176442" y="275513"/>
                  <a:pt x="193472" y="230860"/>
                  <a:pt x="202337" y="227786"/>
                </a:cubicBezTo>
                <a:cubicBezTo>
                  <a:pt x="260198" y="207759"/>
                  <a:pt x="323152" y="183286"/>
                  <a:pt x="382867" y="157746"/>
                </a:cubicBezTo>
                <a:cubicBezTo>
                  <a:pt x="383286" y="157568"/>
                  <a:pt x="385509" y="158635"/>
                  <a:pt x="384607" y="161238"/>
                </a:cubicBezTo>
                <a:cubicBezTo>
                  <a:pt x="379134" y="176783"/>
                  <a:pt x="353568" y="230606"/>
                  <a:pt x="353581" y="233311"/>
                </a:cubicBezTo>
                <a:cubicBezTo>
                  <a:pt x="353619" y="236562"/>
                  <a:pt x="356845" y="239001"/>
                  <a:pt x="360807" y="237134"/>
                </a:cubicBezTo>
                <a:cubicBezTo>
                  <a:pt x="385979" y="225196"/>
                  <a:pt x="389522" y="162496"/>
                  <a:pt x="415875" y="144436"/>
                </a:cubicBezTo>
                <a:cubicBezTo>
                  <a:pt x="422415" y="139966"/>
                  <a:pt x="440081" y="134302"/>
                  <a:pt x="447294" y="130974"/>
                </a:cubicBezTo>
                <a:cubicBezTo>
                  <a:pt x="522491" y="96253"/>
                  <a:pt x="567271" y="77710"/>
                  <a:pt x="607886" y="57111"/>
                </a:cubicBezTo>
                <a:cubicBezTo>
                  <a:pt x="608622" y="56730"/>
                  <a:pt x="615290" y="56946"/>
                  <a:pt x="615087" y="63753"/>
                </a:cubicBezTo>
                <a:cubicBezTo>
                  <a:pt x="613855" y="102221"/>
                  <a:pt x="616395" y="131444"/>
                  <a:pt x="618452" y="130352"/>
                </a:cubicBezTo>
                <a:cubicBezTo>
                  <a:pt x="620014" y="129527"/>
                  <a:pt x="624815" y="130339"/>
                  <a:pt x="625590" y="125526"/>
                </a:cubicBezTo>
                <a:cubicBezTo>
                  <a:pt x="630060" y="98157"/>
                  <a:pt x="633006" y="43205"/>
                  <a:pt x="637197" y="41389"/>
                </a:cubicBezTo>
                <a:close/>
              </a:path>
            </a:pathLst>
          </a:custGeom>
          <a:noFill/>
          <a:ln w="9448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Freeform 836"/>
          <p:cNvSpPr/>
          <p:nvPr/>
        </p:nvSpPr>
        <p:spPr>
          <a:xfrm rot="0" flipH="0" flipV="0">
            <a:off x="1562164" y="2195421"/>
            <a:ext cx="91300" cy="67588"/>
          </a:xfrm>
          <a:custGeom>
            <a:pathLst>
              <a:path w="91300" h="67588">
                <a:moveTo>
                  <a:pt x="68529" y="51879"/>
                </a:moveTo>
                <a:lnTo>
                  <a:pt x="91300" y="0"/>
                </a:lnTo>
                <a:moveTo>
                  <a:pt x="50216" y="55854"/>
                </a:moveTo>
                <a:lnTo>
                  <a:pt x="77914" y="4470"/>
                </a:lnTo>
                <a:moveTo>
                  <a:pt x="34963" y="58914"/>
                </a:moveTo>
                <a:lnTo>
                  <a:pt x="61481" y="11265"/>
                </a:lnTo>
                <a:moveTo>
                  <a:pt x="25095" y="57035"/>
                </a:moveTo>
                <a:lnTo>
                  <a:pt x="45047" y="19723"/>
                </a:lnTo>
                <a:moveTo>
                  <a:pt x="0" y="67588"/>
                </a:moveTo>
                <a:lnTo>
                  <a:pt x="24638" y="28638"/>
                </a:lnTo>
              </a:path>
            </a:pathLst>
          </a:custGeom>
          <a:noFill/>
          <a:ln w="9448" cap="flat" cmpd="sng">
            <a:solidFill>
              <a:srgbClr val="7C8081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Freeform 837"/>
          <p:cNvSpPr/>
          <p:nvPr/>
        </p:nvSpPr>
        <p:spPr>
          <a:xfrm rot="0" flipH="0" flipV="0">
            <a:off x="1649792" y="2215513"/>
            <a:ext cx="12484" cy="36550"/>
          </a:xfrm>
          <a:custGeom>
            <a:pathLst>
              <a:path w="12484" h="36550">
                <a:moveTo>
                  <a:pt x="12484" y="0"/>
                </a:moveTo>
                <a:lnTo>
                  <a:pt x="0" y="36550"/>
                </a:lnTo>
              </a:path>
            </a:pathLst>
          </a:custGeom>
          <a:noFill/>
          <a:ln w="9448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Freeform 838"/>
          <p:cNvSpPr/>
          <p:nvPr/>
        </p:nvSpPr>
        <p:spPr>
          <a:xfrm rot="0" flipH="0" flipV="0">
            <a:off x="1727173" y="1953386"/>
            <a:ext cx="555536" cy="259638"/>
          </a:xfrm>
          <a:custGeom>
            <a:pathLst>
              <a:path w="555536" h="259638">
                <a:moveTo>
                  <a:pt x="555536" y="393"/>
                </a:moveTo>
                <a:lnTo>
                  <a:pt x="538709" y="53986"/>
                </a:lnTo>
                <a:moveTo>
                  <a:pt x="527762" y="0"/>
                </a:moveTo>
                <a:cubicBezTo>
                  <a:pt x="522999" y="26681"/>
                  <a:pt x="513741" y="50367"/>
                  <a:pt x="499593" y="70801"/>
                </a:cubicBezTo>
                <a:moveTo>
                  <a:pt x="487858" y="51243"/>
                </a:moveTo>
                <a:lnTo>
                  <a:pt x="476898" y="80593"/>
                </a:lnTo>
                <a:moveTo>
                  <a:pt x="481203" y="25031"/>
                </a:moveTo>
                <a:lnTo>
                  <a:pt x="458902" y="88797"/>
                </a:lnTo>
                <a:moveTo>
                  <a:pt x="469862" y="20344"/>
                </a:moveTo>
                <a:lnTo>
                  <a:pt x="437388" y="98983"/>
                </a:lnTo>
                <a:moveTo>
                  <a:pt x="442862" y="36384"/>
                </a:moveTo>
                <a:lnTo>
                  <a:pt x="418211" y="107199"/>
                </a:lnTo>
                <a:moveTo>
                  <a:pt x="424485" y="42252"/>
                </a:moveTo>
                <a:lnTo>
                  <a:pt x="406096" y="113067"/>
                </a:lnTo>
                <a:moveTo>
                  <a:pt x="384671" y="85775"/>
                </a:moveTo>
                <a:lnTo>
                  <a:pt x="370586" y="128421"/>
                </a:lnTo>
                <a:moveTo>
                  <a:pt x="378803" y="50558"/>
                </a:moveTo>
                <a:lnTo>
                  <a:pt x="348679" y="135851"/>
                </a:lnTo>
                <a:moveTo>
                  <a:pt x="358852" y="62686"/>
                </a:moveTo>
                <a:lnTo>
                  <a:pt x="324816" y="148767"/>
                </a:lnTo>
                <a:moveTo>
                  <a:pt x="333820" y="75996"/>
                </a:moveTo>
                <a:lnTo>
                  <a:pt x="305651" y="156196"/>
                </a:lnTo>
                <a:moveTo>
                  <a:pt x="313868" y="80682"/>
                </a:moveTo>
                <a:lnTo>
                  <a:pt x="281775" y="165188"/>
                </a:lnTo>
                <a:moveTo>
                  <a:pt x="288430" y="97509"/>
                </a:moveTo>
                <a:lnTo>
                  <a:pt x="252057" y="177316"/>
                </a:lnTo>
                <a:moveTo>
                  <a:pt x="255182" y="125284"/>
                </a:moveTo>
                <a:lnTo>
                  <a:pt x="228575" y="182003"/>
                </a:lnTo>
                <a:moveTo>
                  <a:pt x="134265" y="160578"/>
                </a:moveTo>
                <a:cubicBezTo>
                  <a:pt x="127420" y="186409"/>
                  <a:pt x="117475" y="209536"/>
                  <a:pt x="105626" y="230999"/>
                </a:cubicBezTo>
                <a:moveTo>
                  <a:pt x="117590" y="168325"/>
                </a:moveTo>
                <a:lnTo>
                  <a:pt x="86373" y="238276"/>
                </a:lnTo>
                <a:moveTo>
                  <a:pt x="98336" y="174903"/>
                </a:moveTo>
                <a:cubicBezTo>
                  <a:pt x="91745" y="197954"/>
                  <a:pt x="80671" y="220547"/>
                  <a:pt x="67831" y="242975"/>
                </a:cubicBezTo>
                <a:moveTo>
                  <a:pt x="81915" y="181469"/>
                </a:moveTo>
                <a:cubicBezTo>
                  <a:pt x="70168" y="203770"/>
                  <a:pt x="56947" y="227316"/>
                  <a:pt x="41999" y="252361"/>
                </a:cubicBezTo>
                <a:moveTo>
                  <a:pt x="63132" y="187095"/>
                </a:moveTo>
                <a:lnTo>
                  <a:pt x="23229" y="257288"/>
                </a:lnTo>
                <a:moveTo>
                  <a:pt x="32614" y="199084"/>
                </a:moveTo>
                <a:cubicBezTo>
                  <a:pt x="24042" y="219582"/>
                  <a:pt x="12954" y="239749"/>
                  <a:pt x="0" y="259638"/>
                </a:cubicBezTo>
              </a:path>
            </a:pathLst>
          </a:custGeom>
          <a:noFill/>
          <a:ln w="9448" cap="flat" cmpd="sng">
            <a:solidFill>
              <a:srgbClr val="7C8081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9" name="Picture 839"/>
          <p:cNvPicPr>
            <a:picLocks noChangeAspect="0" noChangeArrowheads="1"/>
          </p:cNvPicPr>
          <p:nvPr/>
        </p:nvPicPr>
        <p:blipFill>
          <a:blip r:embed="rId8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87982" y="2001495"/>
            <a:ext cx="797610" cy="317309"/>
          </a:xfrm>
          <a:prstGeom prst="rect">
            <a:avLst/>
          </a:prstGeom>
          <a:noFill/>
          <a:extLst/>
        </p:spPr>
      </p:pic>
      <p:sp>
        <p:nvSpPr>
          <p:cNvPr id="840" name="Freeform 840"/>
          <p:cNvSpPr/>
          <p:nvPr/>
        </p:nvSpPr>
        <p:spPr>
          <a:xfrm rot="0" flipH="0" flipV="0">
            <a:off x="1500673" y="2014180"/>
            <a:ext cx="772223" cy="291921"/>
          </a:xfrm>
          <a:custGeom>
            <a:pathLst>
              <a:path w="772223" h="291921">
                <a:moveTo>
                  <a:pt x="0" y="275145"/>
                </a:moveTo>
                <a:cubicBezTo>
                  <a:pt x="273507" y="217360"/>
                  <a:pt x="525640" y="114554"/>
                  <a:pt x="772223" y="0"/>
                </a:cubicBezTo>
                <a:cubicBezTo>
                  <a:pt x="539419" y="121806"/>
                  <a:pt x="291477" y="236106"/>
                  <a:pt x="5270" y="291921"/>
                </a:cubicBezTo>
                <a:cubicBezTo>
                  <a:pt x="2184" y="282295"/>
                  <a:pt x="2184" y="282295"/>
                  <a:pt x="0" y="275145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Freeform 841"/>
          <p:cNvSpPr/>
          <p:nvPr/>
        </p:nvSpPr>
        <p:spPr>
          <a:xfrm rot="0" flipH="0" flipV="0">
            <a:off x="1849394" y="2060837"/>
            <a:ext cx="276656" cy="128409"/>
          </a:xfrm>
          <a:custGeom>
            <a:pathLst>
              <a:path w="276656" h="128409">
                <a:moveTo>
                  <a:pt x="273926" y="0"/>
                </a:moveTo>
                <a:lnTo>
                  <a:pt x="276656" y="19100"/>
                </a:lnTo>
                <a:moveTo>
                  <a:pt x="6985" y="108140"/>
                </a:moveTo>
                <a:lnTo>
                  <a:pt x="0" y="128409"/>
                </a:lnTo>
              </a:path>
            </a:pathLst>
          </a:custGeom>
          <a:noFill/>
          <a:ln w="9448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2" name="Picture 842"/>
          <p:cNvPicPr>
            <a:picLocks noChangeAspect="0" noChangeArrowheads="1"/>
          </p:cNvPicPr>
          <p:nvPr/>
        </p:nvPicPr>
        <p:blipFill>
          <a:blip r:embed="rId8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29550" y="2311921"/>
            <a:ext cx="166331" cy="133325"/>
          </a:xfrm>
          <a:prstGeom prst="rect">
            <a:avLst/>
          </a:prstGeom>
          <a:noFill/>
          <a:extLst/>
        </p:spPr>
      </p:pic>
      <p:sp>
        <p:nvSpPr>
          <p:cNvPr id="843" name="Freeform 843"/>
          <p:cNvSpPr/>
          <p:nvPr/>
        </p:nvSpPr>
        <p:spPr>
          <a:xfrm rot="0" flipH="0" flipV="0">
            <a:off x="1242247" y="2324616"/>
            <a:ext cx="140931" cy="107924"/>
          </a:xfrm>
          <a:custGeom>
            <a:pathLst>
              <a:path w="140931" h="107924">
                <a:moveTo>
                  <a:pt x="140931" y="0"/>
                </a:moveTo>
                <a:lnTo>
                  <a:pt x="121615" y="50126"/>
                </a:lnTo>
                <a:cubicBezTo>
                  <a:pt x="96024" y="61798"/>
                  <a:pt x="74625" y="82219"/>
                  <a:pt x="59982" y="104317"/>
                </a:cubicBezTo>
                <a:lnTo>
                  <a:pt x="0" y="107924"/>
                </a:lnTo>
                <a:cubicBezTo>
                  <a:pt x="24003" y="69062"/>
                  <a:pt x="78841" y="29984"/>
                  <a:pt x="140931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4" name="Picture 844"/>
          <p:cNvPicPr>
            <a:picLocks noChangeAspect="0" noChangeArrowheads="1"/>
          </p:cNvPicPr>
          <p:nvPr/>
        </p:nvPicPr>
        <p:blipFill>
          <a:blip r:embed="rId8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48460" y="1974050"/>
            <a:ext cx="112331" cy="106613"/>
          </a:xfrm>
          <a:prstGeom prst="rect">
            <a:avLst/>
          </a:prstGeom>
          <a:noFill/>
          <a:extLst/>
        </p:spPr>
      </p:pic>
      <p:sp>
        <p:nvSpPr>
          <p:cNvPr id="845" name="Freeform 845"/>
          <p:cNvSpPr/>
          <p:nvPr/>
        </p:nvSpPr>
        <p:spPr>
          <a:xfrm rot="0" flipH="0" flipV="0">
            <a:off x="1259950" y="1986571"/>
            <a:ext cx="88138" cy="89623"/>
          </a:xfrm>
          <a:custGeom>
            <a:pathLst>
              <a:path w="88138" h="89623">
                <a:moveTo>
                  <a:pt x="88138" y="20167"/>
                </a:moveTo>
                <a:cubicBezTo>
                  <a:pt x="85624" y="29958"/>
                  <a:pt x="82639" y="39039"/>
                  <a:pt x="78144" y="47078"/>
                </a:cubicBezTo>
                <a:cubicBezTo>
                  <a:pt x="62726" y="74599"/>
                  <a:pt x="36399" y="89623"/>
                  <a:pt x="9995" y="76694"/>
                </a:cubicBezTo>
                <a:cubicBezTo>
                  <a:pt x="4966" y="74230"/>
                  <a:pt x="0" y="61327"/>
                  <a:pt x="1423" y="47421"/>
                </a:cubicBezTo>
                <a:cubicBezTo>
                  <a:pt x="2934" y="32473"/>
                  <a:pt x="11265" y="16650"/>
                  <a:pt x="24461" y="7582"/>
                </a:cubicBezTo>
                <a:cubicBezTo>
                  <a:pt x="32398" y="2121"/>
                  <a:pt x="39802" y="0"/>
                  <a:pt x="46927" y="178"/>
                </a:cubicBezTo>
                <a:cubicBezTo>
                  <a:pt x="58763" y="3950"/>
                  <a:pt x="72746" y="11798"/>
                  <a:pt x="88138" y="20167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Freeform 846"/>
          <p:cNvSpPr/>
          <p:nvPr/>
        </p:nvSpPr>
        <p:spPr>
          <a:xfrm rot="0" flipH="0" flipV="0">
            <a:off x="1523023" y="2181890"/>
            <a:ext cx="84467" cy="50965"/>
          </a:xfrm>
          <a:custGeom>
            <a:pathLst>
              <a:path w="84467" h="50965">
                <a:moveTo>
                  <a:pt x="20078" y="0"/>
                </a:moveTo>
                <a:lnTo>
                  <a:pt x="84467" y="21399"/>
                </a:lnTo>
                <a:lnTo>
                  <a:pt x="32739" y="50965"/>
                </a:lnTo>
                <a:lnTo>
                  <a:pt x="0" y="23685"/>
                </a:lnTo>
                <a:close/>
              </a:path>
            </a:pathLst>
          </a:custGeom>
          <a:solidFill>
            <a:srgbClr val="F3BD3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Freeform 847"/>
          <p:cNvSpPr/>
          <p:nvPr/>
        </p:nvSpPr>
        <p:spPr>
          <a:xfrm rot="0" flipH="0" flipV="0">
            <a:off x="1523023" y="2181890"/>
            <a:ext cx="84467" cy="50965"/>
          </a:xfrm>
          <a:custGeom>
            <a:pathLst>
              <a:path w="84467" h="50965">
                <a:moveTo>
                  <a:pt x="20078" y="0"/>
                </a:moveTo>
                <a:lnTo>
                  <a:pt x="84467" y="21399"/>
                </a:lnTo>
                <a:lnTo>
                  <a:pt x="32739" y="50965"/>
                </a:lnTo>
                <a:lnTo>
                  <a:pt x="0" y="23685"/>
                </a:lnTo>
                <a:lnTo>
                  <a:pt x="20078" y="0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Freeform 848"/>
          <p:cNvSpPr/>
          <p:nvPr/>
        </p:nvSpPr>
        <p:spPr>
          <a:xfrm rot="0" flipH="0" flipV="0">
            <a:off x="2094876" y="2209746"/>
            <a:ext cx="43459" cy="56603"/>
          </a:xfrm>
          <a:custGeom>
            <a:pathLst>
              <a:path w="43459" h="56603">
                <a:moveTo>
                  <a:pt x="0" y="7658"/>
                </a:moveTo>
                <a:lnTo>
                  <a:pt x="17551" y="0"/>
                </a:lnTo>
                <a:cubicBezTo>
                  <a:pt x="33591" y="13271"/>
                  <a:pt x="43459" y="33667"/>
                  <a:pt x="39916" y="56603"/>
                </a:cubicBezTo>
                <a:lnTo>
                  <a:pt x="17233" y="49987"/>
                </a:lnTo>
                <a:cubicBezTo>
                  <a:pt x="15468" y="38023"/>
                  <a:pt x="10706" y="24980"/>
                  <a:pt x="622" y="16929"/>
                </a:cubicBezTo>
                <a:close/>
              </a:path>
            </a:pathLst>
          </a:custGeom>
          <a:solidFill>
            <a:srgbClr val="F3BD3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Freeform 849"/>
          <p:cNvSpPr/>
          <p:nvPr/>
        </p:nvSpPr>
        <p:spPr>
          <a:xfrm rot="0" flipH="0" flipV="0">
            <a:off x="2094876" y="2209746"/>
            <a:ext cx="43459" cy="56603"/>
          </a:xfrm>
          <a:custGeom>
            <a:pathLst>
              <a:path w="43459" h="56603">
                <a:moveTo>
                  <a:pt x="0" y="7658"/>
                </a:moveTo>
                <a:lnTo>
                  <a:pt x="17551" y="0"/>
                </a:lnTo>
                <a:cubicBezTo>
                  <a:pt x="33591" y="13271"/>
                  <a:pt x="43459" y="33667"/>
                  <a:pt x="39916" y="56603"/>
                </a:cubicBezTo>
                <a:lnTo>
                  <a:pt x="17233" y="49987"/>
                </a:lnTo>
                <a:cubicBezTo>
                  <a:pt x="15468" y="38023"/>
                  <a:pt x="10706" y="24980"/>
                  <a:pt x="622" y="16929"/>
                </a:cubicBezTo>
                <a:lnTo>
                  <a:pt x="0" y="7658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50" name="Picture 850"/>
          <p:cNvPicPr>
            <a:picLocks noChangeAspect="0" noChangeArrowheads="1"/>
          </p:cNvPicPr>
          <p:nvPr/>
        </p:nvPicPr>
        <p:blipFill>
          <a:blip r:embed="rId8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50712" y="2278483"/>
            <a:ext cx="187955" cy="242994"/>
          </a:xfrm>
          <a:prstGeom prst="rect">
            <a:avLst/>
          </a:prstGeom>
          <a:noFill/>
          <a:extLst/>
        </p:spPr>
      </p:pic>
      <p:sp>
        <p:nvSpPr>
          <p:cNvPr id="851" name="Freeform 851"/>
          <p:cNvSpPr/>
          <p:nvPr/>
        </p:nvSpPr>
        <p:spPr>
          <a:xfrm rot="0" flipH="0" flipV="0">
            <a:off x="1559730" y="2291191"/>
            <a:ext cx="166242" cy="272490"/>
          </a:xfrm>
          <a:custGeom>
            <a:pathLst>
              <a:path w="166242" h="272490">
                <a:moveTo>
                  <a:pt x="3835" y="45288"/>
                </a:moveTo>
                <a:lnTo>
                  <a:pt x="78930" y="0"/>
                </a:lnTo>
                <a:lnTo>
                  <a:pt x="118084" y="953"/>
                </a:lnTo>
                <a:lnTo>
                  <a:pt x="99643" y="56083"/>
                </a:lnTo>
                <a:cubicBezTo>
                  <a:pt x="85330" y="144982"/>
                  <a:pt x="104368" y="189140"/>
                  <a:pt x="166242" y="175818"/>
                </a:cubicBezTo>
                <a:cubicBezTo>
                  <a:pt x="65353" y="272490"/>
                  <a:pt x="0" y="189890"/>
                  <a:pt x="3835" y="4528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52" name="Picture 852"/>
          <p:cNvPicPr>
            <a:picLocks noChangeAspect="0" noChangeArrowheads="1"/>
          </p:cNvPicPr>
          <p:nvPr/>
        </p:nvPicPr>
        <p:blipFill>
          <a:blip r:embed="rId8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40915" y="2270252"/>
            <a:ext cx="411403" cy="191118"/>
          </a:xfrm>
          <a:prstGeom prst="rect">
            <a:avLst/>
          </a:prstGeom>
          <a:noFill/>
          <a:extLst/>
        </p:spPr>
      </p:pic>
      <p:sp>
        <p:nvSpPr>
          <p:cNvPr id="853" name="Freeform 853"/>
          <p:cNvSpPr/>
          <p:nvPr/>
        </p:nvSpPr>
        <p:spPr>
          <a:xfrm rot="0" flipH="0" flipV="0">
            <a:off x="1853615" y="2282952"/>
            <a:ext cx="427773" cy="182790"/>
          </a:xfrm>
          <a:custGeom>
            <a:pathLst>
              <a:path w="427773" h="182790">
                <a:moveTo>
                  <a:pt x="302031" y="127482"/>
                </a:moveTo>
                <a:cubicBezTo>
                  <a:pt x="247650" y="96761"/>
                  <a:pt x="296113" y="3797"/>
                  <a:pt x="347408" y="2692"/>
                </a:cubicBezTo>
                <a:cubicBezTo>
                  <a:pt x="427773" y="18720"/>
                  <a:pt x="369023" y="182790"/>
                  <a:pt x="294983" y="164261"/>
                </a:cubicBezTo>
                <a:cubicBezTo>
                  <a:pt x="205664" y="111900"/>
                  <a:pt x="104978" y="64046"/>
                  <a:pt x="0" y="17932"/>
                </a:cubicBezTo>
                <a:lnTo>
                  <a:pt x="49644" y="0"/>
                </a:lnTo>
                <a:cubicBezTo>
                  <a:pt x="138443" y="38113"/>
                  <a:pt x="222110" y="81026"/>
                  <a:pt x="302031" y="127482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54" name="Picture 854"/>
          <p:cNvPicPr>
            <a:picLocks noChangeAspect="0" noChangeArrowheads="1"/>
          </p:cNvPicPr>
          <p:nvPr/>
        </p:nvPicPr>
        <p:blipFill>
          <a:blip r:embed="rId8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19069" y="2308631"/>
            <a:ext cx="96302" cy="117364"/>
          </a:xfrm>
          <a:prstGeom prst="rect">
            <a:avLst/>
          </a:prstGeom>
          <a:noFill/>
          <a:extLst/>
        </p:spPr>
      </p:pic>
      <p:sp>
        <p:nvSpPr>
          <p:cNvPr id="855" name="Freeform 855"/>
          <p:cNvSpPr/>
          <p:nvPr/>
        </p:nvSpPr>
        <p:spPr>
          <a:xfrm rot="0" flipH="0" flipV="0">
            <a:off x="2102057" y="2321324"/>
            <a:ext cx="105358" cy="114388"/>
          </a:xfrm>
          <a:custGeom>
            <a:pathLst>
              <a:path w="105358" h="114388">
                <a:moveTo>
                  <a:pt x="45224" y="0"/>
                </a:moveTo>
                <a:lnTo>
                  <a:pt x="85038" y="12052"/>
                </a:lnTo>
                <a:cubicBezTo>
                  <a:pt x="104837" y="28740"/>
                  <a:pt x="105358" y="53784"/>
                  <a:pt x="88886" y="78981"/>
                </a:cubicBezTo>
                <a:cubicBezTo>
                  <a:pt x="65721" y="114388"/>
                  <a:pt x="0" y="73901"/>
                  <a:pt x="45224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56" name="Picture 856"/>
          <p:cNvPicPr>
            <a:picLocks noChangeAspect="0" noChangeArrowheads="1"/>
          </p:cNvPicPr>
          <p:nvPr/>
        </p:nvPicPr>
        <p:blipFill>
          <a:blip r:embed="rId8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33752" y="2226247"/>
            <a:ext cx="379971" cy="190678"/>
          </a:xfrm>
          <a:prstGeom prst="rect">
            <a:avLst/>
          </a:prstGeom>
          <a:noFill/>
          <a:extLst/>
        </p:spPr>
      </p:pic>
      <p:sp>
        <p:nvSpPr>
          <p:cNvPr id="857" name="Freeform 857"/>
          <p:cNvSpPr/>
          <p:nvPr/>
        </p:nvSpPr>
        <p:spPr>
          <a:xfrm rot="0" flipH="0" flipV="0">
            <a:off x="1846442" y="2238953"/>
            <a:ext cx="354583" cy="165277"/>
          </a:xfrm>
          <a:custGeom>
            <a:pathLst>
              <a:path w="354583" h="165277">
                <a:moveTo>
                  <a:pt x="194284" y="0"/>
                </a:moveTo>
                <a:lnTo>
                  <a:pt x="108699" y="29895"/>
                </a:lnTo>
                <a:lnTo>
                  <a:pt x="1968" y="1765"/>
                </a:lnTo>
                <a:lnTo>
                  <a:pt x="0" y="4978"/>
                </a:lnTo>
                <a:lnTo>
                  <a:pt x="43828" y="21691"/>
                </a:lnTo>
                <a:lnTo>
                  <a:pt x="65481" y="29781"/>
                </a:lnTo>
                <a:cubicBezTo>
                  <a:pt x="72568" y="32029"/>
                  <a:pt x="75070" y="35001"/>
                  <a:pt x="69431" y="39230"/>
                </a:cubicBezTo>
                <a:lnTo>
                  <a:pt x="56540" y="43942"/>
                </a:lnTo>
                <a:cubicBezTo>
                  <a:pt x="141402" y="80454"/>
                  <a:pt x="222338" y="121526"/>
                  <a:pt x="300443" y="165277"/>
                </a:cubicBezTo>
                <a:cubicBezTo>
                  <a:pt x="267423" y="124587"/>
                  <a:pt x="302043" y="51053"/>
                  <a:pt x="354583" y="46685"/>
                </a:cubicBezTo>
                <a:lnTo>
                  <a:pt x="194284" y="0"/>
                </a:ln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Freeform 858"/>
          <p:cNvSpPr/>
          <p:nvPr/>
        </p:nvSpPr>
        <p:spPr>
          <a:xfrm rot="0" flipH="0" flipV="0">
            <a:off x="1393863" y="2196215"/>
            <a:ext cx="51409" cy="91313"/>
          </a:xfrm>
          <a:custGeom>
            <a:pathLst>
              <a:path w="51409" h="91313">
                <a:moveTo>
                  <a:pt x="41351" y="0"/>
                </a:moveTo>
                <a:cubicBezTo>
                  <a:pt x="47281" y="8254"/>
                  <a:pt x="50685" y="20688"/>
                  <a:pt x="51409" y="35725"/>
                </a:cubicBezTo>
                <a:cubicBezTo>
                  <a:pt x="37516" y="42760"/>
                  <a:pt x="31242" y="54876"/>
                  <a:pt x="29121" y="75704"/>
                </a:cubicBezTo>
                <a:cubicBezTo>
                  <a:pt x="29058" y="76428"/>
                  <a:pt x="32157" y="90563"/>
                  <a:pt x="32106" y="91313"/>
                </a:cubicBezTo>
                <a:cubicBezTo>
                  <a:pt x="27978" y="89687"/>
                  <a:pt x="18314" y="82537"/>
                  <a:pt x="13259" y="83870"/>
                </a:cubicBezTo>
                <a:cubicBezTo>
                  <a:pt x="13069" y="83908"/>
                  <a:pt x="12243" y="79692"/>
                  <a:pt x="12065" y="79768"/>
                </a:cubicBezTo>
                <a:cubicBezTo>
                  <a:pt x="0" y="32321"/>
                  <a:pt x="21997" y="33477"/>
                  <a:pt x="41351" y="0"/>
                </a:cubicBezTo>
              </a:path>
            </a:pathLst>
          </a:custGeom>
          <a:solidFill>
            <a:srgbClr val="F3BD3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Freeform 859"/>
          <p:cNvSpPr/>
          <p:nvPr/>
        </p:nvSpPr>
        <p:spPr>
          <a:xfrm rot="0" flipH="0" flipV="0">
            <a:off x="1393863" y="2196215"/>
            <a:ext cx="51409" cy="91313"/>
          </a:xfrm>
          <a:custGeom>
            <a:pathLst>
              <a:path w="51409" h="91313">
                <a:moveTo>
                  <a:pt x="41351" y="0"/>
                </a:moveTo>
                <a:cubicBezTo>
                  <a:pt x="47281" y="8254"/>
                  <a:pt x="50685" y="20688"/>
                  <a:pt x="51409" y="35725"/>
                </a:cubicBezTo>
                <a:cubicBezTo>
                  <a:pt x="37516" y="42760"/>
                  <a:pt x="31242" y="54876"/>
                  <a:pt x="29121" y="75704"/>
                </a:cubicBezTo>
                <a:cubicBezTo>
                  <a:pt x="29058" y="76428"/>
                  <a:pt x="32157" y="90563"/>
                  <a:pt x="32106" y="91313"/>
                </a:cubicBezTo>
                <a:cubicBezTo>
                  <a:pt x="27978" y="89687"/>
                  <a:pt x="18314" y="82537"/>
                  <a:pt x="13259" y="83870"/>
                </a:cubicBezTo>
                <a:cubicBezTo>
                  <a:pt x="13069" y="83908"/>
                  <a:pt x="12243" y="79692"/>
                  <a:pt x="12065" y="79768"/>
                </a:cubicBezTo>
                <a:cubicBezTo>
                  <a:pt x="0" y="32321"/>
                  <a:pt x="21997" y="33477"/>
                  <a:pt x="41351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60" name="Picture 860"/>
          <p:cNvPicPr>
            <a:picLocks noChangeAspect="0" noChangeArrowheads="1"/>
          </p:cNvPicPr>
          <p:nvPr/>
        </p:nvPicPr>
        <p:blipFill>
          <a:blip r:embed="rId8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85544" y="2313420"/>
            <a:ext cx="256162" cy="183311"/>
          </a:xfrm>
          <a:prstGeom prst="rect">
            <a:avLst/>
          </a:prstGeom>
          <a:noFill/>
          <a:extLst/>
        </p:spPr>
      </p:pic>
      <p:sp>
        <p:nvSpPr>
          <p:cNvPr id="861" name="Freeform 861"/>
          <p:cNvSpPr/>
          <p:nvPr/>
        </p:nvSpPr>
        <p:spPr>
          <a:xfrm rot="0" flipH="0" flipV="0">
            <a:off x="1398243" y="2326118"/>
            <a:ext cx="236410" cy="221233"/>
          </a:xfrm>
          <a:custGeom>
            <a:pathLst>
              <a:path w="236410" h="221233">
                <a:moveTo>
                  <a:pt x="0" y="44678"/>
                </a:moveTo>
                <a:lnTo>
                  <a:pt x="62052" y="12548"/>
                </a:lnTo>
                <a:lnTo>
                  <a:pt x="60020" y="0"/>
                </a:lnTo>
                <a:lnTo>
                  <a:pt x="87248" y="6693"/>
                </a:lnTo>
                <a:lnTo>
                  <a:pt x="88214" y="16510"/>
                </a:lnTo>
                <a:cubicBezTo>
                  <a:pt x="99987" y="48195"/>
                  <a:pt x="122694" y="67817"/>
                  <a:pt x="141668" y="81850"/>
                </a:cubicBezTo>
                <a:cubicBezTo>
                  <a:pt x="150863" y="88658"/>
                  <a:pt x="154698" y="97294"/>
                  <a:pt x="164553" y="99313"/>
                </a:cubicBezTo>
                <a:cubicBezTo>
                  <a:pt x="178993" y="102297"/>
                  <a:pt x="192062" y="101662"/>
                  <a:pt x="203301" y="104685"/>
                </a:cubicBezTo>
                <a:cubicBezTo>
                  <a:pt x="223697" y="110121"/>
                  <a:pt x="236410" y="121716"/>
                  <a:pt x="228282" y="147205"/>
                </a:cubicBezTo>
                <a:cubicBezTo>
                  <a:pt x="175679" y="123049"/>
                  <a:pt x="107670" y="221233"/>
                  <a:pt x="74917" y="78320"/>
                </a:cubicBezTo>
                <a:cubicBezTo>
                  <a:pt x="55613" y="96049"/>
                  <a:pt x="70929" y="139610"/>
                  <a:pt x="46355" y="140918"/>
                </a:cubicBezTo>
                <a:cubicBezTo>
                  <a:pt x="39738" y="106908"/>
                  <a:pt x="19151" y="76593"/>
                  <a:pt x="0" y="4467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Freeform 862"/>
          <p:cNvSpPr/>
          <p:nvPr/>
        </p:nvSpPr>
        <p:spPr>
          <a:xfrm rot="0" flipH="0" flipV="0">
            <a:off x="1491545" y="2378035"/>
            <a:ext cx="64147" cy="70408"/>
          </a:xfrm>
          <a:custGeom>
            <a:pathLst>
              <a:path w="64147" h="70408">
                <a:moveTo>
                  <a:pt x="27000" y="23469"/>
                </a:moveTo>
                <a:cubicBezTo>
                  <a:pt x="32308" y="38582"/>
                  <a:pt x="44741" y="54241"/>
                  <a:pt x="64147" y="70408"/>
                </a:cubicBezTo>
                <a:cubicBezTo>
                  <a:pt x="37490" y="63042"/>
                  <a:pt x="17768" y="34518"/>
                  <a:pt x="0" y="0"/>
                </a:cubicBezTo>
              </a:path>
            </a:pathLst>
          </a:custGeom>
          <a:noFill/>
          <a:ln w="9448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Freeform 863"/>
          <p:cNvSpPr/>
          <p:nvPr/>
        </p:nvSpPr>
        <p:spPr>
          <a:xfrm rot="0" flipH="0" flipV="0">
            <a:off x="2019320" y="2165550"/>
            <a:ext cx="68643" cy="145198"/>
          </a:xfrm>
          <a:custGeom>
            <a:pathLst>
              <a:path w="68643" h="145198">
                <a:moveTo>
                  <a:pt x="10617" y="8216"/>
                </a:moveTo>
                <a:cubicBezTo>
                  <a:pt x="1054" y="12521"/>
                  <a:pt x="0" y="20649"/>
                  <a:pt x="4534" y="33552"/>
                </a:cubicBezTo>
                <a:cubicBezTo>
                  <a:pt x="7277" y="41324"/>
                  <a:pt x="16039" y="49465"/>
                  <a:pt x="22212" y="60895"/>
                </a:cubicBezTo>
                <a:cubicBezTo>
                  <a:pt x="25336" y="66737"/>
                  <a:pt x="24828" y="74446"/>
                  <a:pt x="28600" y="81304"/>
                </a:cubicBezTo>
                <a:cubicBezTo>
                  <a:pt x="37007" y="96633"/>
                  <a:pt x="17132" y="99211"/>
                  <a:pt x="20650" y="116051"/>
                </a:cubicBezTo>
                <a:cubicBezTo>
                  <a:pt x="33362" y="139597"/>
                  <a:pt x="55587" y="145198"/>
                  <a:pt x="60528" y="128205"/>
                </a:cubicBezTo>
                <a:cubicBezTo>
                  <a:pt x="61988" y="123189"/>
                  <a:pt x="67182" y="120509"/>
                  <a:pt x="67843" y="111670"/>
                </a:cubicBezTo>
                <a:cubicBezTo>
                  <a:pt x="68402" y="104177"/>
                  <a:pt x="68643" y="90931"/>
                  <a:pt x="59296" y="80428"/>
                </a:cubicBezTo>
                <a:cubicBezTo>
                  <a:pt x="57657" y="78599"/>
                  <a:pt x="56997" y="74014"/>
                  <a:pt x="55359" y="72287"/>
                </a:cubicBezTo>
                <a:cubicBezTo>
                  <a:pt x="53771" y="70636"/>
                  <a:pt x="54152" y="67779"/>
                  <a:pt x="54647" y="66064"/>
                </a:cubicBezTo>
                <a:cubicBezTo>
                  <a:pt x="57035" y="57517"/>
                  <a:pt x="61696" y="50608"/>
                  <a:pt x="60070" y="39178"/>
                </a:cubicBezTo>
                <a:cubicBezTo>
                  <a:pt x="53060" y="14807"/>
                  <a:pt x="28879" y="0"/>
                  <a:pt x="10617" y="8216"/>
                </a:cubicBezTo>
              </a:path>
            </a:pathLst>
          </a:custGeom>
          <a:solidFill>
            <a:srgbClr val="F4D43B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Freeform 864"/>
          <p:cNvSpPr/>
          <p:nvPr/>
        </p:nvSpPr>
        <p:spPr>
          <a:xfrm rot="0" flipH="0" flipV="0">
            <a:off x="2019320" y="2165550"/>
            <a:ext cx="68643" cy="145198"/>
          </a:xfrm>
          <a:custGeom>
            <a:pathLst>
              <a:path w="68643" h="145198">
                <a:moveTo>
                  <a:pt x="10617" y="8216"/>
                </a:moveTo>
                <a:cubicBezTo>
                  <a:pt x="1054" y="12521"/>
                  <a:pt x="0" y="20649"/>
                  <a:pt x="4534" y="33552"/>
                </a:cubicBezTo>
                <a:cubicBezTo>
                  <a:pt x="7277" y="41324"/>
                  <a:pt x="16039" y="49465"/>
                  <a:pt x="22212" y="60895"/>
                </a:cubicBezTo>
                <a:cubicBezTo>
                  <a:pt x="25336" y="66737"/>
                  <a:pt x="24828" y="74446"/>
                  <a:pt x="28600" y="81304"/>
                </a:cubicBezTo>
                <a:cubicBezTo>
                  <a:pt x="37007" y="96633"/>
                  <a:pt x="17132" y="99211"/>
                  <a:pt x="20650" y="116051"/>
                </a:cubicBezTo>
                <a:cubicBezTo>
                  <a:pt x="33362" y="139597"/>
                  <a:pt x="55587" y="145198"/>
                  <a:pt x="60528" y="128205"/>
                </a:cubicBezTo>
                <a:cubicBezTo>
                  <a:pt x="61988" y="123189"/>
                  <a:pt x="67182" y="120509"/>
                  <a:pt x="67843" y="111670"/>
                </a:cubicBezTo>
                <a:cubicBezTo>
                  <a:pt x="68402" y="104177"/>
                  <a:pt x="68643" y="90931"/>
                  <a:pt x="59296" y="80428"/>
                </a:cubicBezTo>
                <a:cubicBezTo>
                  <a:pt x="57657" y="78599"/>
                  <a:pt x="56997" y="74014"/>
                  <a:pt x="55359" y="72287"/>
                </a:cubicBezTo>
                <a:cubicBezTo>
                  <a:pt x="53771" y="70636"/>
                  <a:pt x="54152" y="67779"/>
                  <a:pt x="54647" y="66064"/>
                </a:cubicBezTo>
                <a:cubicBezTo>
                  <a:pt x="57035" y="57517"/>
                  <a:pt x="61696" y="50608"/>
                  <a:pt x="60070" y="39178"/>
                </a:cubicBezTo>
                <a:cubicBezTo>
                  <a:pt x="53060" y="14807"/>
                  <a:pt x="28879" y="0"/>
                  <a:pt x="10617" y="8216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Freeform 865"/>
          <p:cNvSpPr/>
          <p:nvPr/>
        </p:nvSpPr>
        <p:spPr>
          <a:xfrm rot="0" flipH="0" flipV="0">
            <a:off x="2021724" y="2190865"/>
            <a:ext cx="40258" cy="82536"/>
          </a:xfrm>
          <a:custGeom>
            <a:pathLst>
              <a:path w="40258" h="82536">
                <a:moveTo>
                  <a:pt x="29502" y="8661"/>
                </a:moveTo>
                <a:cubicBezTo>
                  <a:pt x="21654" y="7226"/>
                  <a:pt x="15558" y="7506"/>
                  <a:pt x="11392" y="9702"/>
                </a:cubicBezTo>
                <a:cubicBezTo>
                  <a:pt x="8840" y="3912"/>
                  <a:pt x="5423" y="0"/>
                  <a:pt x="0" y="470"/>
                </a:cubicBezTo>
                <a:cubicBezTo>
                  <a:pt x="2020" y="9359"/>
                  <a:pt x="5119" y="14896"/>
                  <a:pt x="8941" y="19532"/>
                </a:cubicBezTo>
                <a:cubicBezTo>
                  <a:pt x="16168" y="28269"/>
                  <a:pt x="19190" y="33527"/>
                  <a:pt x="21997" y="41947"/>
                </a:cubicBezTo>
                <a:cubicBezTo>
                  <a:pt x="22886" y="44538"/>
                  <a:pt x="23152" y="46862"/>
                  <a:pt x="23699" y="49529"/>
                </a:cubicBezTo>
                <a:cubicBezTo>
                  <a:pt x="25908" y="59981"/>
                  <a:pt x="24232" y="62267"/>
                  <a:pt x="25591" y="68338"/>
                </a:cubicBezTo>
                <a:cubicBezTo>
                  <a:pt x="26327" y="71640"/>
                  <a:pt x="22683" y="74561"/>
                  <a:pt x="20536" y="77761"/>
                </a:cubicBezTo>
                <a:cubicBezTo>
                  <a:pt x="19584" y="79196"/>
                  <a:pt x="19558" y="81076"/>
                  <a:pt x="18403" y="82536"/>
                </a:cubicBezTo>
                <a:cubicBezTo>
                  <a:pt x="20613" y="77101"/>
                  <a:pt x="33565" y="78777"/>
                  <a:pt x="35509" y="73202"/>
                </a:cubicBezTo>
                <a:cubicBezTo>
                  <a:pt x="39052" y="63220"/>
                  <a:pt x="27521" y="48412"/>
                  <a:pt x="40258" y="39141"/>
                </a:cubicBezTo>
                <a:cubicBezTo>
                  <a:pt x="36575" y="35635"/>
                  <a:pt x="32956" y="35788"/>
                  <a:pt x="29401" y="38150"/>
                </a:cubicBezTo>
                <a:cubicBezTo>
                  <a:pt x="24448" y="33375"/>
                  <a:pt x="27255" y="28892"/>
                  <a:pt x="35852" y="24637"/>
                </a:cubicBezTo>
                <a:cubicBezTo>
                  <a:pt x="30657" y="21145"/>
                  <a:pt x="25286" y="21830"/>
                  <a:pt x="19838" y="25386"/>
                </a:cubicBezTo>
                <a:cubicBezTo>
                  <a:pt x="16853" y="18478"/>
                  <a:pt x="21540" y="13220"/>
                  <a:pt x="29502" y="8661"/>
                </a:cubicBezTo>
              </a:path>
            </a:pathLst>
          </a:custGeom>
          <a:solidFill>
            <a:srgbClr val="2A2C2E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Freeform 866"/>
          <p:cNvSpPr/>
          <p:nvPr/>
        </p:nvSpPr>
        <p:spPr>
          <a:xfrm rot="0" flipH="0" flipV="0">
            <a:off x="2021724" y="2190865"/>
            <a:ext cx="40258" cy="82536"/>
          </a:xfrm>
          <a:custGeom>
            <a:pathLst>
              <a:path w="40258" h="82536">
                <a:moveTo>
                  <a:pt x="29502" y="8661"/>
                </a:moveTo>
                <a:cubicBezTo>
                  <a:pt x="21654" y="7226"/>
                  <a:pt x="15558" y="7506"/>
                  <a:pt x="11392" y="9702"/>
                </a:cubicBezTo>
                <a:cubicBezTo>
                  <a:pt x="8840" y="3912"/>
                  <a:pt x="5423" y="0"/>
                  <a:pt x="0" y="470"/>
                </a:cubicBezTo>
                <a:cubicBezTo>
                  <a:pt x="2020" y="9359"/>
                  <a:pt x="5119" y="14896"/>
                  <a:pt x="8941" y="19532"/>
                </a:cubicBezTo>
                <a:cubicBezTo>
                  <a:pt x="16168" y="28269"/>
                  <a:pt x="19190" y="33527"/>
                  <a:pt x="21997" y="41947"/>
                </a:cubicBezTo>
                <a:cubicBezTo>
                  <a:pt x="22886" y="44538"/>
                  <a:pt x="23152" y="46862"/>
                  <a:pt x="23699" y="49529"/>
                </a:cubicBezTo>
                <a:cubicBezTo>
                  <a:pt x="25908" y="59981"/>
                  <a:pt x="24232" y="62267"/>
                  <a:pt x="25591" y="68338"/>
                </a:cubicBezTo>
                <a:cubicBezTo>
                  <a:pt x="26327" y="71640"/>
                  <a:pt x="22683" y="74561"/>
                  <a:pt x="20536" y="77761"/>
                </a:cubicBezTo>
                <a:cubicBezTo>
                  <a:pt x="19584" y="79196"/>
                  <a:pt x="19558" y="81076"/>
                  <a:pt x="18403" y="82536"/>
                </a:cubicBezTo>
                <a:cubicBezTo>
                  <a:pt x="20613" y="77101"/>
                  <a:pt x="33565" y="78777"/>
                  <a:pt x="35509" y="73202"/>
                </a:cubicBezTo>
                <a:cubicBezTo>
                  <a:pt x="39052" y="63220"/>
                  <a:pt x="27521" y="48412"/>
                  <a:pt x="40258" y="39141"/>
                </a:cubicBezTo>
                <a:cubicBezTo>
                  <a:pt x="36575" y="35635"/>
                  <a:pt x="32956" y="35788"/>
                  <a:pt x="29401" y="38150"/>
                </a:cubicBezTo>
                <a:cubicBezTo>
                  <a:pt x="24448" y="33375"/>
                  <a:pt x="27255" y="28892"/>
                  <a:pt x="35852" y="24637"/>
                </a:cubicBezTo>
                <a:cubicBezTo>
                  <a:pt x="30657" y="21145"/>
                  <a:pt x="25286" y="21830"/>
                  <a:pt x="19838" y="25386"/>
                </a:cubicBezTo>
                <a:cubicBezTo>
                  <a:pt x="16853" y="18478"/>
                  <a:pt x="21540" y="13220"/>
                  <a:pt x="29502" y="8661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Freeform 867"/>
          <p:cNvSpPr/>
          <p:nvPr/>
        </p:nvSpPr>
        <p:spPr>
          <a:xfrm rot="0" flipH="0" flipV="0">
            <a:off x="2018708" y="2287757"/>
            <a:ext cx="45973" cy="32550"/>
          </a:xfrm>
          <a:custGeom>
            <a:pathLst>
              <a:path w="45973" h="32550">
                <a:moveTo>
                  <a:pt x="24282" y="0"/>
                </a:moveTo>
                <a:cubicBezTo>
                  <a:pt x="19672" y="10579"/>
                  <a:pt x="11913" y="17145"/>
                  <a:pt x="0" y="20421"/>
                </a:cubicBezTo>
                <a:cubicBezTo>
                  <a:pt x="21742" y="32550"/>
                  <a:pt x="37261" y="32461"/>
                  <a:pt x="45973" y="15900"/>
                </a:cubicBezTo>
                <a:cubicBezTo>
                  <a:pt x="37007" y="13474"/>
                  <a:pt x="29679" y="8102"/>
                  <a:pt x="24282" y="0"/>
                </a:cubicBezTo>
              </a:path>
            </a:pathLst>
          </a:custGeom>
          <a:solidFill>
            <a:srgbClr val="F4D43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Freeform 868"/>
          <p:cNvSpPr/>
          <p:nvPr/>
        </p:nvSpPr>
        <p:spPr>
          <a:xfrm rot="0" flipH="0" flipV="0">
            <a:off x="2018708" y="2287757"/>
            <a:ext cx="45973" cy="32550"/>
          </a:xfrm>
          <a:custGeom>
            <a:pathLst>
              <a:path w="45973" h="32550">
                <a:moveTo>
                  <a:pt x="24282" y="0"/>
                </a:moveTo>
                <a:cubicBezTo>
                  <a:pt x="19672" y="10579"/>
                  <a:pt x="11913" y="17145"/>
                  <a:pt x="0" y="20421"/>
                </a:cubicBezTo>
                <a:cubicBezTo>
                  <a:pt x="21742" y="32550"/>
                  <a:pt x="37261" y="32461"/>
                  <a:pt x="45973" y="15900"/>
                </a:cubicBezTo>
                <a:cubicBezTo>
                  <a:pt x="37007" y="13474"/>
                  <a:pt x="29679" y="8102"/>
                  <a:pt x="24282" y="0"/>
                </a:cubicBezTo>
                <a:close/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Freeform 869"/>
          <p:cNvSpPr/>
          <p:nvPr/>
        </p:nvSpPr>
        <p:spPr>
          <a:xfrm rot="0" flipH="0" flipV="0">
            <a:off x="1942251" y="2138089"/>
            <a:ext cx="106920" cy="157771"/>
          </a:xfrm>
          <a:custGeom>
            <a:pathLst>
              <a:path w="106920" h="157771">
                <a:moveTo>
                  <a:pt x="80251" y="42430"/>
                </a:moveTo>
                <a:cubicBezTo>
                  <a:pt x="79502" y="38633"/>
                  <a:pt x="85724" y="34607"/>
                  <a:pt x="88975" y="33998"/>
                </a:cubicBezTo>
                <a:cubicBezTo>
                  <a:pt x="79477" y="0"/>
                  <a:pt x="39815" y="11087"/>
                  <a:pt x="0" y="37401"/>
                </a:cubicBezTo>
                <a:lnTo>
                  <a:pt x="35776" y="59740"/>
                </a:lnTo>
                <a:cubicBezTo>
                  <a:pt x="45276" y="67499"/>
                  <a:pt x="52883" y="77735"/>
                  <a:pt x="55652" y="87946"/>
                </a:cubicBezTo>
                <a:cubicBezTo>
                  <a:pt x="58306" y="97827"/>
                  <a:pt x="53810" y="104774"/>
                  <a:pt x="51029" y="115112"/>
                </a:cubicBezTo>
                <a:cubicBezTo>
                  <a:pt x="46114" y="133260"/>
                  <a:pt x="66535" y="157771"/>
                  <a:pt x="91185" y="148779"/>
                </a:cubicBezTo>
                <a:cubicBezTo>
                  <a:pt x="104990" y="143725"/>
                  <a:pt x="106920" y="117283"/>
                  <a:pt x="104190" y="104660"/>
                </a:cubicBezTo>
                <a:cubicBezTo>
                  <a:pt x="101459" y="91947"/>
                  <a:pt x="89280" y="76986"/>
                  <a:pt x="80568" y="65505"/>
                </a:cubicBezTo>
                <a:cubicBezTo>
                  <a:pt x="74168" y="57047"/>
                  <a:pt x="78994" y="49097"/>
                  <a:pt x="80251" y="42430"/>
                </a:cubicBezTo>
              </a:path>
            </a:pathLst>
          </a:custGeom>
          <a:solidFill>
            <a:srgbClr val="F4D43B">
              <a:alpha val="100000"/>
            </a:srgbClr>
          </a:solidFill>
          <a:ln w="675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Freeform 870"/>
          <p:cNvSpPr/>
          <p:nvPr/>
        </p:nvSpPr>
        <p:spPr>
          <a:xfrm rot="0" flipH="0" flipV="0">
            <a:off x="1942251" y="2138089"/>
            <a:ext cx="106920" cy="157771"/>
          </a:xfrm>
          <a:custGeom>
            <a:pathLst>
              <a:path w="106920" h="157771">
                <a:moveTo>
                  <a:pt x="80251" y="42430"/>
                </a:moveTo>
                <a:cubicBezTo>
                  <a:pt x="79502" y="38633"/>
                  <a:pt x="85724" y="34607"/>
                  <a:pt x="88975" y="33998"/>
                </a:cubicBezTo>
                <a:cubicBezTo>
                  <a:pt x="79477" y="0"/>
                  <a:pt x="39815" y="11087"/>
                  <a:pt x="0" y="37401"/>
                </a:cubicBezTo>
                <a:lnTo>
                  <a:pt x="35776" y="59740"/>
                </a:lnTo>
                <a:cubicBezTo>
                  <a:pt x="45276" y="67499"/>
                  <a:pt x="52883" y="77735"/>
                  <a:pt x="55652" y="87946"/>
                </a:cubicBezTo>
                <a:cubicBezTo>
                  <a:pt x="58306" y="97827"/>
                  <a:pt x="53810" y="104774"/>
                  <a:pt x="51029" y="115112"/>
                </a:cubicBezTo>
                <a:cubicBezTo>
                  <a:pt x="46114" y="133260"/>
                  <a:pt x="66535" y="157771"/>
                  <a:pt x="91185" y="148779"/>
                </a:cubicBezTo>
                <a:cubicBezTo>
                  <a:pt x="104990" y="143725"/>
                  <a:pt x="106920" y="117283"/>
                  <a:pt x="104190" y="104660"/>
                </a:cubicBezTo>
                <a:cubicBezTo>
                  <a:pt x="101459" y="91947"/>
                  <a:pt x="89280" y="76986"/>
                  <a:pt x="80568" y="65505"/>
                </a:cubicBezTo>
                <a:cubicBezTo>
                  <a:pt x="74168" y="57047"/>
                  <a:pt x="78994" y="49097"/>
                  <a:pt x="80251" y="4243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Freeform 871"/>
          <p:cNvSpPr/>
          <p:nvPr/>
        </p:nvSpPr>
        <p:spPr>
          <a:xfrm rot="0" flipH="0" flipV="0">
            <a:off x="1968596" y="2165569"/>
            <a:ext cx="44830" cy="113068"/>
          </a:xfrm>
          <a:custGeom>
            <a:pathLst>
              <a:path w="44830" h="113068">
                <a:moveTo>
                  <a:pt x="30124" y="0"/>
                </a:moveTo>
                <a:lnTo>
                  <a:pt x="0" y="19951"/>
                </a:lnTo>
                <a:cubicBezTo>
                  <a:pt x="1321" y="21158"/>
                  <a:pt x="5182" y="19545"/>
                  <a:pt x="6490" y="20802"/>
                </a:cubicBezTo>
                <a:cubicBezTo>
                  <a:pt x="7519" y="21780"/>
                  <a:pt x="9424" y="30708"/>
                  <a:pt x="10401" y="31750"/>
                </a:cubicBezTo>
                <a:cubicBezTo>
                  <a:pt x="20777" y="42760"/>
                  <a:pt x="27229" y="48856"/>
                  <a:pt x="29312" y="60477"/>
                </a:cubicBezTo>
                <a:cubicBezTo>
                  <a:pt x="31622" y="73482"/>
                  <a:pt x="23559" y="86575"/>
                  <a:pt x="24727" y="95656"/>
                </a:cubicBezTo>
                <a:cubicBezTo>
                  <a:pt x="25984" y="105308"/>
                  <a:pt x="28728" y="109994"/>
                  <a:pt x="33349" y="113068"/>
                </a:cubicBezTo>
                <a:cubicBezTo>
                  <a:pt x="24029" y="91452"/>
                  <a:pt x="30136" y="73685"/>
                  <a:pt x="44830" y="64566"/>
                </a:cubicBezTo>
                <a:cubicBezTo>
                  <a:pt x="34149" y="55079"/>
                  <a:pt x="30809" y="46723"/>
                  <a:pt x="43611" y="40881"/>
                </a:cubicBezTo>
                <a:cubicBezTo>
                  <a:pt x="33476" y="39204"/>
                  <a:pt x="18618" y="30619"/>
                  <a:pt x="37998" y="20789"/>
                </a:cubicBezTo>
                <a:cubicBezTo>
                  <a:pt x="40474" y="19545"/>
                  <a:pt x="37083" y="19215"/>
                  <a:pt x="35610" y="17399"/>
                </a:cubicBezTo>
                <a:cubicBezTo>
                  <a:pt x="34530" y="16027"/>
                  <a:pt x="27762" y="23101"/>
                  <a:pt x="26759" y="21145"/>
                </a:cubicBezTo>
                <a:cubicBezTo>
                  <a:pt x="26187" y="20002"/>
                  <a:pt x="18288" y="18783"/>
                  <a:pt x="18504" y="15163"/>
                </a:cubicBezTo>
                <a:cubicBezTo>
                  <a:pt x="18618" y="13309"/>
                  <a:pt x="26137" y="9016"/>
                  <a:pt x="26899" y="7531"/>
                </a:cubicBezTo>
                <a:cubicBezTo>
                  <a:pt x="27673" y="6019"/>
                  <a:pt x="32854" y="7531"/>
                  <a:pt x="33197" y="6146"/>
                </a:cubicBezTo>
                <a:cubicBezTo>
                  <a:pt x="33959" y="3225"/>
                  <a:pt x="29820" y="1549"/>
                  <a:pt x="30124" y="0"/>
                </a:cubicBezTo>
              </a:path>
            </a:pathLst>
          </a:custGeom>
          <a:solidFill>
            <a:srgbClr val="2A2C2E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Freeform 872"/>
          <p:cNvSpPr/>
          <p:nvPr/>
        </p:nvSpPr>
        <p:spPr>
          <a:xfrm rot="0" flipH="0" flipV="0">
            <a:off x="1968596" y="2165569"/>
            <a:ext cx="44830" cy="113068"/>
          </a:xfrm>
          <a:custGeom>
            <a:pathLst>
              <a:path w="44830" h="113068">
                <a:moveTo>
                  <a:pt x="30124" y="0"/>
                </a:moveTo>
                <a:lnTo>
                  <a:pt x="0" y="19951"/>
                </a:lnTo>
                <a:cubicBezTo>
                  <a:pt x="1321" y="21158"/>
                  <a:pt x="5182" y="19545"/>
                  <a:pt x="6490" y="20802"/>
                </a:cubicBezTo>
                <a:cubicBezTo>
                  <a:pt x="7519" y="21780"/>
                  <a:pt x="9424" y="30708"/>
                  <a:pt x="10401" y="31750"/>
                </a:cubicBezTo>
                <a:cubicBezTo>
                  <a:pt x="20777" y="42760"/>
                  <a:pt x="27229" y="48856"/>
                  <a:pt x="29312" y="60477"/>
                </a:cubicBezTo>
                <a:cubicBezTo>
                  <a:pt x="31622" y="73482"/>
                  <a:pt x="23559" y="86575"/>
                  <a:pt x="24727" y="95656"/>
                </a:cubicBezTo>
                <a:cubicBezTo>
                  <a:pt x="25984" y="105308"/>
                  <a:pt x="28728" y="109994"/>
                  <a:pt x="33349" y="113068"/>
                </a:cubicBezTo>
                <a:cubicBezTo>
                  <a:pt x="24029" y="91452"/>
                  <a:pt x="30136" y="73685"/>
                  <a:pt x="44830" y="64566"/>
                </a:cubicBezTo>
                <a:cubicBezTo>
                  <a:pt x="34149" y="55079"/>
                  <a:pt x="30809" y="46723"/>
                  <a:pt x="43611" y="40881"/>
                </a:cubicBezTo>
                <a:cubicBezTo>
                  <a:pt x="33476" y="39204"/>
                  <a:pt x="18618" y="30619"/>
                  <a:pt x="37998" y="20789"/>
                </a:cubicBezTo>
                <a:cubicBezTo>
                  <a:pt x="40474" y="19545"/>
                  <a:pt x="37083" y="19215"/>
                  <a:pt x="35610" y="17399"/>
                </a:cubicBezTo>
                <a:cubicBezTo>
                  <a:pt x="34530" y="16027"/>
                  <a:pt x="27762" y="23101"/>
                  <a:pt x="26759" y="21145"/>
                </a:cubicBezTo>
                <a:cubicBezTo>
                  <a:pt x="26187" y="20002"/>
                  <a:pt x="18288" y="18783"/>
                  <a:pt x="18504" y="15163"/>
                </a:cubicBezTo>
                <a:cubicBezTo>
                  <a:pt x="18618" y="13309"/>
                  <a:pt x="26137" y="9016"/>
                  <a:pt x="26899" y="7531"/>
                </a:cubicBezTo>
                <a:cubicBezTo>
                  <a:pt x="27673" y="6019"/>
                  <a:pt x="32854" y="7531"/>
                  <a:pt x="33197" y="6146"/>
                </a:cubicBezTo>
                <a:cubicBezTo>
                  <a:pt x="33959" y="3225"/>
                  <a:pt x="29820" y="1549"/>
                  <a:pt x="30124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Freeform 873"/>
          <p:cNvSpPr/>
          <p:nvPr/>
        </p:nvSpPr>
        <p:spPr>
          <a:xfrm rot="0" flipH="0" flipV="0">
            <a:off x="1969989" y="2270220"/>
            <a:ext cx="41846" cy="21526"/>
          </a:xfrm>
          <a:custGeom>
            <a:pathLst>
              <a:path w="41846" h="21526">
                <a:moveTo>
                  <a:pt x="26238" y="0"/>
                </a:moveTo>
                <a:cubicBezTo>
                  <a:pt x="21603" y="10375"/>
                  <a:pt x="15037" y="10947"/>
                  <a:pt x="0" y="13830"/>
                </a:cubicBezTo>
                <a:cubicBezTo>
                  <a:pt x="16256" y="18935"/>
                  <a:pt x="25781" y="21526"/>
                  <a:pt x="41846" y="16319"/>
                </a:cubicBezTo>
                <a:cubicBezTo>
                  <a:pt x="34061" y="13487"/>
                  <a:pt x="27228" y="6489"/>
                  <a:pt x="26238" y="0"/>
                </a:cubicBezTo>
              </a:path>
            </a:pathLst>
          </a:custGeom>
          <a:solidFill>
            <a:srgbClr val="F4D43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Freeform 874"/>
          <p:cNvSpPr/>
          <p:nvPr/>
        </p:nvSpPr>
        <p:spPr>
          <a:xfrm rot="0" flipH="0" flipV="0">
            <a:off x="1969989" y="2270220"/>
            <a:ext cx="41846" cy="21526"/>
          </a:xfrm>
          <a:custGeom>
            <a:pathLst>
              <a:path w="41846" h="21526">
                <a:moveTo>
                  <a:pt x="26238" y="0"/>
                </a:moveTo>
                <a:cubicBezTo>
                  <a:pt x="21603" y="10375"/>
                  <a:pt x="15037" y="10947"/>
                  <a:pt x="0" y="13830"/>
                </a:cubicBezTo>
                <a:cubicBezTo>
                  <a:pt x="16256" y="18935"/>
                  <a:pt x="25781" y="21526"/>
                  <a:pt x="41846" y="16319"/>
                </a:cubicBezTo>
                <a:cubicBezTo>
                  <a:pt x="34061" y="13487"/>
                  <a:pt x="27228" y="6489"/>
                  <a:pt x="26238" y="0"/>
                </a:cubicBezTo>
                <a:close/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Freeform 875"/>
          <p:cNvSpPr/>
          <p:nvPr/>
        </p:nvSpPr>
        <p:spPr>
          <a:xfrm rot="0" flipH="0" flipV="0">
            <a:off x="1608949" y="2363733"/>
            <a:ext cx="319506" cy="114236"/>
          </a:xfrm>
          <a:custGeom>
            <a:pathLst>
              <a:path w="319506" h="114236">
                <a:moveTo>
                  <a:pt x="312102" y="0"/>
                </a:moveTo>
                <a:cubicBezTo>
                  <a:pt x="319506" y="65925"/>
                  <a:pt x="299288" y="106057"/>
                  <a:pt x="244030" y="113449"/>
                </a:cubicBezTo>
                <a:cubicBezTo>
                  <a:pt x="284391" y="90220"/>
                  <a:pt x="301752" y="52552"/>
                  <a:pt x="297231" y="1181"/>
                </a:cubicBezTo>
                <a:moveTo>
                  <a:pt x="7391" y="787"/>
                </a:moveTo>
                <a:cubicBezTo>
                  <a:pt x="0" y="66700"/>
                  <a:pt x="20206" y="106845"/>
                  <a:pt x="75463" y="114236"/>
                </a:cubicBezTo>
                <a:cubicBezTo>
                  <a:pt x="35103" y="91008"/>
                  <a:pt x="17755" y="53339"/>
                  <a:pt x="22263" y="1955"/>
                </a:cubicBezTo>
              </a:path>
            </a:pathLst>
          </a:custGeom>
          <a:noFill/>
          <a:ln w="9448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Freeform 876"/>
          <p:cNvSpPr/>
          <p:nvPr/>
        </p:nvSpPr>
        <p:spPr>
          <a:xfrm rot="0" flipH="0" flipV="0">
            <a:off x="1862314" y="2322285"/>
            <a:ext cx="136600" cy="109346"/>
          </a:xfrm>
          <a:custGeom>
            <a:pathLst>
              <a:path w="136600" h="109346">
                <a:moveTo>
                  <a:pt x="39382" y="0"/>
                </a:moveTo>
                <a:lnTo>
                  <a:pt x="130606" y="42557"/>
                </a:lnTo>
                <a:cubicBezTo>
                  <a:pt x="129933" y="46228"/>
                  <a:pt x="136600" y="57124"/>
                  <a:pt x="135978" y="61201"/>
                </a:cubicBezTo>
                <a:cubicBezTo>
                  <a:pt x="132028" y="87388"/>
                  <a:pt x="119531" y="109346"/>
                  <a:pt x="83793" y="96469"/>
                </a:cubicBezTo>
                <a:cubicBezTo>
                  <a:pt x="72897" y="92544"/>
                  <a:pt x="65074" y="72618"/>
                  <a:pt x="56273" y="69062"/>
                </a:cubicBezTo>
                <a:cubicBezTo>
                  <a:pt x="8737" y="49898"/>
                  <a:pt x="0" y="27266"/>
                  <a:pt x="39382" y="0"/>
                </a:cubicBezTo>
              </a:path>
            </a:pathLst>
          </a:custGeom>
          <a:solidFill>
            <a:srgbClr val="F2C43A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Freeform 877"/>
          <p:cNvSpPr/>
          <p:nvPr/>
        </p:nvSpPr>
        <p:spPr>
          <a:xfrm rot="0" flipH="0" flipV="0">
            <a:off x="1862314" y="2322285"/>
            <a:ext cx="136600" cy="109346"/>
          </a:xfrm>
          <a:custGeom>
            <a:pathLst>
              <a:path w="136600" h="109346">
                <a:moveTo>
                  <a:pt x="39382" y="0"/>
                </a:moveTo>
                <a:lnTo>
                  <a:pt x="130606" y="42557"/>
                </a:lnTo>
                <a:cubicBezTo>
                  <a:pt x="129933" y="46228"/>
                  <a:pt x="136600" y="57124"/>
                  <a:pt x="135978" y="61201"/>
                </a:cubicBezTo>
                <a:cubicBezTo>
                  <a:pt x="132028" y="87388"/>
                  <a:pt x="119531" y="109346"/>
                  <a:pt x="83793" y="96469"/>
                </a:cubicBezTo>
                <a:cubicBezTo>
                  <a:pt x="72897" y="92544"/>
                  <a:pt x="65074" y="72618"/>
                  <a:pt x="56273" y="69062"/>
                </a:cubicBezTo>
                <a:cubicBezTo>
                  <a:pt x="8737" y="49898"/>
                  <a:pt x="0" y="27266"/>
                  <a:pt x="39382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Freeform 878"/>
          <p:cNvSpPr/>
          <p:nvPr/>
        </p:nvSpPr>
        <p:spPr>
          <a:xfrm rot="0" flipH="0" flipV="0">
            <a:off x="1995526" y="2368510"/>
            <a:ext cx="34099" cy="21360"/>
          </a:xfrm>
          <a:custGeom>
            <a:pathLst>
              <a:path w="34099" h="21360">
                <a:moveTo>
                  <a:pt x="0" y="4419"/>
                </a:moveTo>
                <a:cubicBezTo>
                  <a:pt x="11366" y="5054"/>
                  <a:pt x="22720" y="2807"/>
                  <a:pt x="34099" y="0"/>
                </a:cubicBezTo>
                <a:cubicBezTo>
                  <a:pt x="23647" y="11200"/>
                  <a:pt x="12839" y="18516"/>
                  <a:pt x="1612" y="21360"/>
                </a:cubicBezTo>
                <a:cubicBezTo>
                  <a:pt x="3810" y="15747"/>
                  <a:pt x="2908" y="10095"/>
                  <a:pt x="0" y="4419"/>
                </a:cubicBezTo>
              </a:path>
            </a:pathLst>
          </a:custGeom>
          <a:solidFill>
            <a:srgbClr val="F2C43A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Freeform 879"/>
          <p:cNvSpPr/>
          <p:nvPr/>
        </p:nvSpPr>
        <p:spPr>
          <a:xfrm rot="0" flipH="0" flipV="0">
            <a:off x="1995526" y="2368510"/>
            <a:ext cx="34099" cy="21360"/>
          </a:xfrm>
          <a:custGeom>
            <a:pathLst>
              <a:path w="34099" h="21360">
                <a:moveTo>
                  <a:pt x="0" y="4419"/>
                </a:moveTo>
                <a:cubicBezTo>
                  <a:pt x="11366" y="5054"/>
                  <a:pt x="22720" y="2807"/>
                  <a:pt x="34099" y="0"/>
                </a:cubicBezTo>
                <a:cubicBezTo>
                  <a:pt x="23647" y="11200"/>
                  <a:pt x="12839" y="18516"/>
                  <a:pt x="1612" y="21360"/>
                </a:cubicBezTo>
                <a:cubicBezTo>
                  <a:pt x="3810" y="15747"/>
                  <a:pt x="2908" y="10095"/>
                  <a:pt x="0" y="4419"/>
                </a:cubicBezTo>
                <a:close/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Freeform 880"/>
          <p:cNvSpPr/>
          <p:nvPr/>
        </p:nvSpPr>
        <p:spPr>
          <a:xfrm rot="0" flipH="0" flipV="0">
            <a:off x="1926724" y="2339422"/>
            <a:ext cx="71919" cy="74993"/>
          </a:xfrm>
          <a:custGeom>
            <a:pathLst>
              <a:path w="71919" h="74993">
                <a:moveTo>
                  <a:pt x="1092" y="12268"/>
                </a:moveTo>
                <a:cubicBezTo>
                  <a:pt x="0" y="8344"/>
                  <a:pt x="2565" y="4966"/>
                  <a:pt x="12433" y="0"/>
                </a:cubicBezTo>
                <a:lnTo>
                  <a:pt x="66192" y="25425"/>
                </a:lnTo>
                <a:cubicBezTo>
                  <a:pt x="66357" y="27723"/>
                  <a:pt x="66306" y="26123"/>
                  <a:pt x="67106" y="28701"/>
                </a:cubicBezTo>
                <a:cubicBezTo>
                  <a:pt x="68528" y="33261"/>
                  <a:pt x="71348" y="37579"/>
                  <a:pt x="71577" y="42697"/>
                </a:cubicBezTo>
                <a:cubicBezTo>
                  <a:pt x="71919" y="50812"/>
                  <a:pt x="68579" y="59931"/>
                  <a:pt x="64388" y="67449"/>
                </a:cubicBezTo>
                <a:cubicBezTo>
                  <a:pt x="62801" y="70294"/>
                  <a:pt x="60972" y="72123"/>
                  <a:pt x="58826" y="74993"/>
                </a:cubicBezTo>
                <a:cubicBezTo>
                  <a:pt x="56578" y="66420"/>
                  <a:pt x="67297" y="56273"/>
                  <a:pt x="65785" y="49796"/>
                </a:cubicBezTo>
                <a:cubicBezTo>
                  <a:pt x="57276" y="13372"/>
                  <a:pt x="27457" y="17894"/>
                  <a:pt x="14820" y="48602"/>
                </a:cubicBezTo>
                <a:cubicBezTo>
                  <a:pt x="17030" y="35394"/>
                  <a:pt x="13334" y="31127"/>
                  <a:pt x="5384" y="33299"/>
                </a:cubicBezTo>
                <a:cubicBezTo>
                  <a:pt x="6743" y="25602"/>
                  <a:pt x="13499" y="19214"/>
                  <a:pt x="24510" y="13868"/>
                </a:cubicBezTo>
                <a:cubicBezTo>
                  <a:pt x="18986" y="5385"/>
                  <a:pt x="11036" y="5360"/>
                  <a:pt x="1092" y="12268"/>
                </a:cubicBezTo>
              </a:path>
            </a:pathLst>
          </a:custGeom>
          <a:solidFill>
            <a:srgbClr val="2A2C2E">
              <a:alpha val="100000"/>
            </a:srgbClr>
          </a:solidFill>
          <a:ln w="675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Freeform 881"/>
          <p:cNvSpPr/>
          <p:nvPr/>
        </p:nvSpPr>
        <p:spPr>
          <a:xfrm rot="0" flipH="0" flipV="0">
            <a:off x="1926724" y="2339422"/>
            <a:ext cx="71919" cy="74993"/>
          </a:xfrm>
          <a:custGeom>
            <a:pathLst>
              <a:path w="71919" h="74993">
                <a:moveTo>
                  <a:pt x="1092" y="12268"/>
                </a:moveTo>
                <a:cubicBezTo>
                  <a:pt x="0" y="8344"/>
                  <a:pt x="2565" y="4966"/>
                  <a:pt x="12433" y="0"/>
                </a:cubicBezTo>
                <a:lnTo>
                  <a:pt x="66192" y="25425"/>
                </a:lnTo>
                <a:cubicBezTo>
                  <a:pt x="66357" y="27723"/>
                  <a:pt x="66306" y="26123"/>
                  <a:pt x="67106" y="28701"/>
                </a:cubicBezTo>
                <a:cubicBezTo>
                  <a:pt x="68528" y="33261"/>
                  <a:pt x="71348" y="37579"/>
                  <a:pt x="71577" y="42697"/>
                </a:cubicBezTo>
                <a:cubicBezTo>
                  <a:pt x="71919" y="50812"/>
                  <a:pt x="68579" y="59931"/>
                  <a:pt x="64388" y="67449"/>
                </a:cubicBezTo>
                <a:cubicBezTo>
                  <a:pt x="62801" y="70294"/>
                  <a:pt x="60972" y="72123"/>
                  <a:pt x="58826" y="74993"/>
                </a:cubicBezTo>
                <a:cubicBezTo>
                  <a:pt x="56578" y="66420"/>
                  <a:pt x="67297" y="56273"/>
                  <a:pt x="65785" y="49796"/>
                </a:cubicBezTo>
                <a:cubicBezTo>
                  <a:pt x="57276" y="13372"/>
                  <a:pt x="27457" y="17894"/>
                  <a:pt x="14820" y="48602"/>
                </a:cubicBezTo>
                <a:cubicBezTo>
                  <a:pt x="17030" y="35394"/>
                  <a:pt x="13334" y="31127"/>
                  <a:pt x="5384" y="33299"/>
                </a:cubicBezTo>
                <a:cubicBezTo>
                  <a:pt x="6743" y="25602"/>
                  <a:pt x="13499" y="19214"/>
                  <a:pt x="24510" y="13868"/>
                </a:cubicBezTo>
                <a:cubicBezTo>
                  <a:pt x="18986" y="5385"/>
                  <a:pt x="11036" y="5360"/>
                  <a:pt x="1092" y="12268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Freeform 882"/>
          <p:cNvSpPr/>
          <p:nvPr/>
        </p:nvSpPr>
        <p:spPr>
          <a:xfrm rot="0" flipH="0" flipV="0">
            <a:off x="1502909" y="2315960"/>
            <a:ext cx="141045" cy="88087"/>
          </a:xfrm>
          <a:custGeom>
            <a:pathLst>
              <a:path w="141045" h="88087">
                <a:moveTo>
                  <a:pt x="109689" y="0"/>
                </a:moveTo>
                <a:lnTo>
                  <a:pt x="13271" y="18465"/>
                </a:lnTo>
                <a:cubicBezTo>
                  <a:pt x="13004" y="22199"/>
                  <a:pt x="3111" y="33261"/>
                  <a:pt x="2692" y="37376"/>
                </a:cubicBezTo>
                <a:cubicBezTo>
                  <a:pt x="0" y="63728"/>
                  <a:pt x="6667" y="88087"/>
                  <a:pt x="44488" y="84505"/>
                </a:cubicBezTo>
                <a:cubicBezTo>
                  <a:pt x="56007" y="83400"/>
                  <a:pt x="68529" y="66065"/>
                  <a:pt x="77939" y="64808"/>
                </a:cubicBezTo>
                <a:cubicBezTo>
                  <a:pt x="128751" y="58039"/>
                  <a:pt x="141045" y="36207"/>
                  <a:pt x="109689" y="0"/>
                </a:cubicBezTo>
              </a:path>
            </a:pathLst>
          </a:custGeom>
          <a:solidFill>
            <a:srgbClr val="F2C43A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Freeform 883"/>
          <p:cNvSpPr/>
          <p:nvPr/>
        </p:nvSpPr>
        <p:spPr>
          <a:xfrm rot="0" flipH="0" flipV="0">
            <a:off x="1502909" y="2315960"/>
            <a:ext cx="141045" cy="88087"/>
          </a:xfrm>
          <a:custGeom>
            <a:pathLst>
              <a:path w="141045" h="88087">
                <a:moveTo>
                  <a:pt x="109689" y="0"/>
                </a:moveTo>
                <a:lnTo>
                  <a:pt x="13271" y="18465"/>
                </a:lnTo>
                <a:cubicBezTo>
                  <a:pt x="13004" y="22199"/>
                  <a:pt x="3111" y="33261"/>
                  <a:pt x="2692" y="37376"/>
                </a:cubicBezTo>
                <a:cubicBezTo>
                  <a:pt x="0" y="63728"/>
                  <a:pt x="6667" y="88087"/>
                  <a:pt x="44488" y="84505"/>
                </a:cubicBezTo>
                <a:cubicBezTo>
                  <a:pt x="56007" y="83400"/>
                  <a:pt x="68529" y="66065"/>
                  <a:pt x="77939" y="64808"/>
                </a:cubicBezTo>
                <a:cubicBezTo>
                  <a:pt x="128751" y="58039"/>
                  <a:pt x="141045" y="36207"/>
                  <a:pt x="109689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Freeform 884"/>
          <p:cNvSpPr/>
          <p:nvPr/>
        </p:nvSpPr>
        <p:spPr>
          <a:xfrm rot="0" flipH="0" flipV="0">
            <a:off x="1478984" y="2331059"/>
            <a:ext cx="31927" cy="28752"/>
          </a:xfrm>
          <a:custGeom>
            <a:pathLst>
              <a:path w="31927" h="28752">
                <a:moveTo>
                  <a:pt x="31927" y="12725"/>
                </a:moveTo>
                <a:cubicBezTo>
                  <a:pt x="20777" y="10528"/>
                  <a:pt x="10325" y="5525"/>
                  <a:pt x="0" y="0"/>
                </a:cubicBezTo>
                <a:cubicBezTo>
                  <a:pt x="7328" y="13423"/>
                  <a:pt x="15989" y="23202"/>
                  <a:pt x="26162" y="28752"/>
                </a:cubicBezTo>
                <a:cubicBezTo>
                  <a:pt x="25425" y="22745"/>
                  <a:pt x="27698" y="17500"/>
                  <a:pt x="31927" y="12725"/>
                </a:cubicBezTo>
              </a:path>
            </a:pathLst>
          </a:custGeom>
          <a:solidFill>
            <a:srgbClr val="F2C43A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Freeform 885"/>
          <p:cNvSpPr/>
          <p:nvPr/>
        </p:nvSpPr>
        <p:spPr>
          <a:xfrm rot="0" flipH="0" flipV="0">
            <a:off x="1478984" y="2331059"/>
            <a:ext cx="31927" cy="28752"/>
          </a:xfrm>
          <a:custGeom>
            <a:pathLst>
              <a:path w="31927" h="28752">
                <a:moveTo>
                  <a:pt x="31927" y="12725"/>
                </a:moveTo>
                <a:cubicBezTo>
                  <a:pt x="20777" y="10528"/>
                  <a:pt x="10325" y="5525"/>
                  <a:pt x="0" y="0"/>
                </a:cubicBezTo>
                <a:cubicBezTo>
                  <a:pt x="7328" y="13423"/>
                  <a:pt x="15989" y="23202"/>
                  <a:pt x="26162" y="28752"/>
                </a:cubicBezTo>
                <a:cubicBezTo>
                  <a:pt x="25425" y="22745"/>
                  <a:pt x="27698" y="17500"/>
                  <a:pt x="31927" y="12725"/>
                </a:cubicBezTo>
                <a:close/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Freeform 886"/>
          <p:cNvSpPr/>
          <p:nvPr/>
        </p:nvSpPr>
        <p:spPr>
          <a:xfrm rot="0" flipH="0" flipV="0">
            <a:off x="1503591" y="2323737"/>
            <a:ext cx="80237" cy="62725"/>
          </a:xfrm>
          <a:custGeom>
            <a:pathLst>
              <a:path w="80237" h="62725">
                <a:moveTo>
                  <a:pt x="78193" y="16332"/>
                </a:moveTo>
                <a:cubicBezTo>
                  <a:pt x="80237" y="12789"/>
                  <a:pt x="76758" y="7265"/>
                  <a:pt x="68440" y="0"/>
                </a:cubicBezTo>
                <a:lnTo>
                  <a:pt x="12585" y="10694"/>
                </a:lnTo>
                <a:cubicBezTo>
                  <a:pt x="11849" y="12878"/>
                  <a:pt x="11569" y="13513"/>
                  <a:pt x="10160" y="15825"/>
                </a:cubicBezTo>
                <a:cubicBezTo>
                  <a:pt x="7645" y="19900"/>
                  <a:pt x="3848" y="23367"/>
                  <a:pt x="2349" y="28269"/>
                </a:cubicBezTo>
                <a:cubicBezTo>
                  <a:pt x="0" y="36055"/>
                  <a:pt x="965" y="45707"/>
                  <a:pt x="3162" y="54038"/>
                </a:cubicBezTo>
                <a:cubicBezTo>
                  <a:pt x="4000" y="57175"/>
                  <a:pt x="5296" y="59397"/>
                  <a:pt x="6667" y="62725"/>
                </a:cubicBezTo>
                <a:cubicBezTo>
                  <a:pt x="10972" y="54978"/>
                  <a:pt x="3111" y="42493"/>
                  <a:pt x="6197" y="36575"/>
                </a:cubicBezTo>
                <a:cubicBezTo>
                  <a:pt x="23482" y="3417"/>
                  <a:pt x="51244" y="15228"/>
                  <a:pt x="55867" y="48094"/>
                </a:cubicBezTo>
                <a:cubicBezTo>
                  <a:pt x="57010" y="34747"/>
                  <a:pt x="61633" y="31546"/>
                  <a:pt x="68808" y="35610"/>
                </a:cubicBezTo>
                <a:cubicBezTo>
                  <a:pt x="69392" y="27825"/>
                  <a:pt x="64452" y="19964"/>
                  <a:pt x="55118" y="12053"/>
                </a:cubicBezTo>
                <a:cubicBezTo>
                  <a:pt x="62572" y="5195"/>
                  <a:pt x="70269" y="7150"/>
                  <a:pt x="78193" y="16332"/>
                </a:cubicBezTo>
              </a:path>
            </a:pathLst>
          </a:custGeom>
          <a:solidFill>
            <a:srgbClr val="2A2C2E">
              <a:alpha val="100000"/>
            </a:srgbClr>
          </a:solidFill>
          <a:ln w="675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Freeform 887"/>
          <p:cNvSpPr/>
          <p:nvPr/>
        </p:nvSpPr>
        <p:spPr>
          <a:xfrm rot="0" flipH="0" flipV="0">
            <a:off x="1503591" y="2323737"/>
            <a:ext cx="80237" cy="62725"/>
          </a:xfrm>
          <a:custGeom>
            <a:pathLst>
              <a:path w="80237" h="62725">
                <a:moveTo>
                  <a:pt x="78193" y="16332"/>
                </a:moveTo>
                <a:cubicBezTo>
                  <a:pt x="80237" y="12789"/>
                  <a:pt x="76758" y="7265"/>
                  <a:pt x="68440" y="0"/>
                </a:cubicBezTo>
                <a:lnTo>
                  <a:pt x="12585" y="10694"/>
                </a:lnTo>
                <a:cubicBezTo>
                  <a:pt x="11849" y="12878"/>
                  <a:pt x="11569" y="13513"/>
                  <a:pt x="10160" y="15825"/>
                </a:cubicBezTo>
                <a:cubicBezTo>
                  <a:pt x="7645" y="19900"/>
                  <a:pt x="3848" y="23367"/>
                  <a:pt x="2349" y="28269"/>
                </a:cubicBezTo>
                <a:cubicBezTo>
                  <a:pt x="0" y="36055"/>
                  <a:pt x="965" y="45707"/>
                  <a:pt x="3162" y="54038"/>
                </a:cubicBezTo>
                <a:cubicBezTo>
                  <a:pt x="4000" y="57175"/>
                  <a:pt x="5296" y="59397"/>
                  <a:pt x="6667" y="62725"/>
                </a:cubicBezTo>
                <a:cubicBezTo>
                  <a:pt x="10972" y="54978"/>
                  <a:pt x="3111" y="42493"/>
                  <a:pt x="6197" y="36575"/>
                </a:cubicBezTo>
                <a:cubicBezTo>
                  <a:pt x="23482" y="3417"/>
                  <a:pt x="51244" y="15228"/>
                  <a:pt x="55867" y="48094"/>
                </a:cubicBezTo>
                <a:cubicBezTo>
                  <a:pt x="57010" y="34747"/>
                  <a:pt x="61633" y="31546"/>
                  <a:pt x="68808" y="35610"/>
                </a:cubicBezTo>
                <a:cubicBezTo>
                  <a:pt x="69392" y="27825"/>
                  <a:pt x="64452" y="19964"/>
                  <a:pt x="55118" y="12053"/>
                </a:cubicBezTo>
                <a:cubicBezTo>
                  <a:pt x="62572" y="5195"/>
                  <a:pt x="70269" y="7150"/>
                  <a:pt x="78193" y="16332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Freeform 888"/>
          <p:cNvSpPr/>
          <p:nvPr/>
        </p:nvSpPr>
        <p:spPr>
          <a:xfrm rot="0" flipH="0" flipV="0">
            <a:off x="1358436" y="2277853"/>
            <a:ext cx="68363" cy="125475"/>
          </a:xfrm>
          <a:custGeom>
            <a:pathLst>
              <a:path w="68363" h="125475">
                <a:moveTo>
                  <a:pt x="61163" y="2654"/>
                </a:moveTo>
                <a:cubicBezTo>
                  <a:pt x="65379" y="3530"/>
                  <a:pt x="68363" y="11480"/>
                  <a:pt x="67563" y="15366"/>
                </a:cubicBezTo>
                <a:cubicBezTo>
                  <a:pt x="65544" y="25171"/>
                  <a:pt x="56020" y="32537"/>
                  <a:pt x="54229" y="42620"/>
                </a:cubicBezTo>
                <a:cubicBezTo>
                  <a:pt x="52439" y="52679"/>
                  <a:pt x="51003" y="62064"/>
                  <a:pt x="60465" y="71094"/>
                </a:cubicBezTo>
                <a:cubicBezTo>
                  <a:pt x="67766" y="78066"/>
                  <a:pt x="64210" y="99123"/>
                  <a:pt x="61543" y="104761"/>
                </a:cubicBezTo>
                <a:cubicBezTo>
                  <a:pt x="51130" y="121487"/>
                  <a:pt x="37021" y="125475"/>
                  <a:pt x="20866" y="122364"/>
                </a:cubicBezTo>
                <a:cubicBezTo>
                  <a:pt x="16396" y="116509"/>
                  <a:pt x="9436" y="112928"/>
                  <a:pt x="7074" y="106997"/>
                </a:cubicBezTo>
                <a:cubicBezTo>
                  <a:pt x="0" y="89191"/>
                  <a:pt x="4242" y="64223"/>
                  <a:pt x="18695" y="52679"/>
                </a:cubicBezTo>
                <a:cubicBezTo>
                  <a:pt x="22124" y="49961"/>
                  <a:pt x="26581" y="44182"/>
                  <a:pt x="26797" y="39852"/>
                </a:cubicBezTo>
                <a:cubicBezTo>
                  <a:pt x="27724" y="20421"/>
                  <a:pt x="35497" y="8864"/>
                  <a:pt x="47155" y="2907"/>
                </a:cubicBezTo>
                <a:cubicBezTo>
                  <a:pt x="51981" y="457"/>
                  <a:pt x="58992" y="0"/>
                  <a:pt x="61163" y="2654"/>
                </a:cubicBezTo>
              </a:path>
            </a:pathLst>
          </a:custGeom>
          <a:solidFill>
            <a:srgbClr val="F4D43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Freeform 889"/>
          <p:cNvSpPr/>
          <p:nvPr/>
        </p:nvSpPr>
        <p:spPr>
          <a:xfrm rot="0" flipH="0" flipV="0">
            <a:off x="1358436" y="2277853"/>
            <a:ext cx="68363" cy="125475"/>
          </a:xfrm>
          <a:custGeom>
            <a:pathLst>
              <a:path w="68363" h="125475">
                <a:moveTo>
                  <a:pt x="61163" y="2654"/>
                </a:moveTo>
                <a:cubicBezTo>
                  <a:pt x="65379" y="3530"/>
                  <a:pt x="68363" y="11480"/>
                  <a:pt x="67563" y="15366"/>
                </a:cubicBezTo>
                <a:cubicBezTo>
                  <a:pt x="65544" y="25171"/>
                  <a:pt x="56020" y="32537"/>
                  <a:pt x="54229" y="42620"/>
                </a:cubicBezTo>
                <a:cubicBezTo>
                  <a:pt x="52439" y="52679"/>
                  <a:pt x="51003" y="62064"/>
                  <a:pt x="60465" y="71094"/>
                </a:cubicBezTo>
                <a:cubicBezTo>
                  <a:pt x="67766" y="78066"/>
                  <a:pt x="64210" y="99123"/>
                  <a:pt x="61543" y="104761"/>
                </a:cubicBezTo>
                <a:cubicBezTo>
                  <a:pt x="51130" y="121487"/>
                  <a:pt x="37021" y="125475"/>
                  <a:pt x="20866" y="122364"/>
                </a:cubicBezTo>
                <a:cubicBezTo>
                  <a:pt x="16396" y="116509"/>
                  <a:pt x="9436" y="112928"/>
                  <a:pt x="7074" y="106997"/>
                </a:cubicBezTo>
                <a:cubicBezTo>
                  <a:pt x="0" y="89191"/>
                  <a:pt x="4242" y="64223"/>
                  <a:pt x="18695" y="52679"/>
                </a:cubicBezTo>
                <a:cubicBezTo>
                  <a:pt x="22124" y="49961"/>
                  <a:pt x="26581" y="44182"/>
                  <a:pt x="26797" y="39852"/>
                </a:cubicBezTo>
                <a:cubicBezTo>
                  <a:pt x="27724" y="20421"/>
                  <a:pt x="35497" y="8864"/>
                  <a:pt x="47155" y="2907"/>
                </a:cubicBezTo>
                <a:cubicBezTo>
                  <a:pt x="51981" y="457"/>
                  <a:pt x="58992" y="0"/>
                  <a:pt x="61163" y="2654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Freeform 890"/>
          <p:cNvSpPr/>
          <p:nvPr/>
        </p:nvSpPr>
        <p:spPr>
          <a:xfrm rot="0" flipH="0" flipV="0">
            <a:off x="1386052" y="2307060"/>
            <a:ext cx="40029" cy="71640"/>
          </a:xfrm>
          <a:custGeom>
            <a:pathLst>
              <a:path w="40029" h="71640">
                <a:moveTo>
                  <a:pt x="8686" y="4254"/>
                </a:moveTo>
                <a:cubicBezTo>
                  <a:pt x="15848" y="1689"/>
                  <a:pt x="23468" y="0"/>
                  <a:pt x="31952" y="51"/>
                </a:cubicBezTo>
                <a:cubicBezTo>
                  <a:pt x="26758" y="11378"/>
                  <a:pt x="26631" y="17906"/>
                  <a:pt x="26846" y="23316"/>
                </a:cubicBezTo>
                <a:cubicBezTo>
                  <a:pt x="27050" y="29323"/>
                  <a:pt x="28053" y="33717"/>
                  <a:pt x="30530" y="37108"/>
                </a:cubicBezTo>
                <a:cubicBezTo>
                  <a:pt x="32193" y="39420"/>
                  <a:pt x="32346" y="41033"/>
                  <a:pt x="34352" y="43763"/>
                </a:cubicBezTo>
                <a:cubicBezTo>
                  <a:pt x="40029" y="51510"/>
                  <a:pt x="37553" y="64172"/>
                  <a:pt x="35267" y="71640"/>
                </a:cubicBezTo>
                <a:cubicBezTo>
                  <a:pt x="34111" y="68236"/>
                  <a:pt x="23875" y="68007"/>
                  <a:pt x="25691" y="65226"/>
                </a:cubicBezTo>
                <a:cubicBezTo>
                  <a:pt x="29869" y="58825"/>
                  <a:pt x="27596" y="48297"/>
                  <a:pt x="20128" y="45440"/>
                </a:cubicBezTo>
                <a:cubicBezTo>
                  <a:pt x="18719" y="37883"/>
                  <a:pt x="9663" y="35699"/>
                  <a:pt x="2984" y="36689"/>
                </a:cubicBezTo>
                <a:cubicBezTo>
                  <a:pt x="0" y="37134"/>
                  <a:pt x="5600" y="32206"/>
                  <a:pt x="5880" y="32041"/>
                </a:cubicBezTo>
                <a:cubicBezTo>
                  <a:pt x="7683" y="30949"/>
                  <a:pt x="10019" y="32155"/>
                  <a:pt x="11340" y="31114"/>
                </a:cubicBezTo>
                <a:cubicBezTo>
                  <a:pt x="15531" y="27774"/>
                  <a:pt x="15721" y="22300"/>
                  <a:pt x="8420" y="18719"/>
                </a:cubicBezTo>
                <a:cubicBezTo>
                  <a:pt x="10540" y="16687"/>
                  <a:pt x="14934" y="19379"/>
                  <a:pt x="17042" y="17373"/>
                </a:cubicBezTo>
                <a:lnTo>
                  <a:pt x="18541" y="9143"/>
                </a:lnTo>
                <a:cubicBezTo>
                  <a:pt x="18236" y="7213"/>
                  <a:pt x="14210" y="5650"/>
                  <a:pt x="8686" y="4254"/>
                </a:cubicBezTo>
              </a:path>
            </a:pathLst>
          </a:custGeom>
          <a:solidFill>
            <a:srgbClr val="2A2C2E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Freeform 891"/>
          <p:cNvSpPr/>
          <p:nvPr/>
        </p:nvSpPr>
        <p:spPr>
          <a:xfrm rot="0" flipH="0" flipV="0">
            <a:off x="1386052" y="2307060"/>
            <a:ext cx="40029" cy="71640"/>
          </a:xfrm>
          <a:custGeom>
            <a:pathLst>
              <a:path w="40029" h="71640">
                <a:moveTo>
                  <a:pt x="8686" y="4254"/>
                </a:moveTo>
                <a:cubicBezTo>
                  <a:pt x="15848" y="1689"/>
                  <a:pt x="23468" y="0"/>
                  <a:pt x="31952" y="51"/>
                </a:cubicBezTo>
                <a:cubicBezTo>
                  <a:pt x="26758" y="11378"/>
                  <a:pt x="26631" y="17906"/>
                  <a:pt x="26846" y="23316"/>
                </a:cubicBezTo>
                <a:cubicBezTo>
                  <a:pt x="27050" y="29323"/>
                  <a:pt x="28053" y="33717"/>
                  <a:pt x="30530" y="37108"/>
                </a:cubicBezTo>
                <a:cubicBezTo>
                  <a:pt x="32193" y="39420"/>
                  <a:pt x="32346" y="41033"/>
                  <a:pt x="34352" y="43763"/>
                </a:cubicBezTo>
                <a:cubicBezTo>
                  <a:pt x="40029" y="51510"/>
                  <a:pt x="37553" y="64172"/>
                  <a:pt x="35267" y="71640"/>
                </a:cubicBezTo>
                <a:cubicBezTo>
                  <a:pt x="34111" y="68236"/>
                  <a:pt x="23875" y="68007"/>
                  <a:pt x="25691" y="65226"/>
                </a:cubicBezTo>
                <a:cubicBezTo>
                  <a:pt x="29869" y="58825"/>
                  <a:pt x="27596" y="48297"/>
                  <a:pt x="20128" y="45440"/>
                </a:cubicBezTo>
                <a:cubicBezTo>
                  <a:pt x="18719" y="37883"/>
                  <a:pt x="9663" y="35699"/>
                  <a:pt x="2984" y="36689"/>
                </a:cubicBezTo>
                <a:cubicBezTo>
                  <a:pt x="0" y="37134"/>
                  <a:pt x="5600" y="32206"/>
                  <a:pt x="5880" y="32041"/>
                </a:cubicBezTo>
                <a:cubicBezTo>
                  <a:pt x="7683" y="30949"/>
                  <a:pt x="10019" y="32155"/>
                  <a:pt x="11340" y="31114"/>
                </a:cubicBezTo>
                <a:cubicBezTo>
                  <a:pt x="15531" y="27774"/>
                  <a:pt x="15721" y="22300"/>
                  <a:pt x="8420" y="18719"/>
                </a:cubicBezTo>
                <a:cubicBezTo>
                  <a:pt x="10540" y="16687"/>
                  <a:pt x="14934" y="19379"/>
                  <a:pt x="17042" y="17373"/>
                </a:cubicBezTo>
                <a:lnTo>
                  <a:pt x="18541" y="9143"/>
                </a:lnTo>
                <a:cubicBezTo>
                  <a:pt x="18236" y="7213"/>
                  <a:pt x="14210" y="5650"/>
                  <a:pt x="8686" y="4254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Freeform 892"/>
          <p:cNvSpPr/>
          <p:nvPr/>
        </p:nvSpPr>
        <p:spPr>
          <a:xfrm rot="0" flipH="0" flipV="0">
            <a:off x="1397137" y="2382610"/>
            <a:ext cx="48386" cy="26669"/>
          </a:xfrm>
          <a:custGeom>
            <a:pathLst>
              <a:path w="48386" h="26669">
                <a:moveTo>
                  <a:pt x="22847" y="0"/>
                </a:moveTo>
                <a:cubicBezTo>
                  <a:pt x="31229" y="7581"/>
                  <a:pt x="39750" y="10325"/>
                  <a:pt x="48386" y="9550"/>
                </a:cubicBezTo>
                <a:cubicBezTo>
                  <a:pt x="38087" y="19519"/>
                  <a:pt x="18644" y="26669"/>
                  <a:pt x="0" y="18630"/>
                </a:cubicBezTo>
                <a:cubicBezTo>
                  <a:pt x="8789" y="17932"/>
                  <a:pt x="19800" y="7899"/>
                  <a:pt x="22847" y="0"/>
                </a:cubicBezTo>
              </a:path>
            </a:pathLst>
          </a:custGeom>
          <a:solidFill>
            <a:srgbClr val="F4D43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Freeform 893"/>
          <p:cNvSpPr/>
          <p:nvPr/>
        </p:nvSpPr>
        <p:spPr>
          <a:xfrm rot="0" flipH="0" flipV="0">
            <a:off x="1397137" y="2382610"/>
            <a:ext cx="48386" cy="26669"/>
          </a:xfrm>
          <a:custGeom>
            <a:pathLst>
              <a:path w="48386" h="26669">
                <a:moveTo>
                  <a:pt x="22847" y="0"/>
                </a:moveTo>
                <a:cubicBezTo>
                  <a:pt x="31229" y="7581"/>
                  <a:pt x="39750" y="10325"/>
                  <a:pt x="48386" y="9550"/>
                </a:cubicBezTo>
                <a:cubicBezTo>
                  <a:pt x="38087" y="19519"/>
                  <a:pt x="18644" y="26669"/>
                  <a:pt x="0" y="18630"/>
                </a:cubicBezTo>
                <a:cubicBezTo>
                  <a:pt x="8789" y="17932"/>
                  <a:pt x="19800" y="7899"/>
                  <a:pt x="22847" y="0"/>
                </a:cubicBezTo>
                <a:close/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Freeform 894"/>
          <p:cNvSpPr/>
          <p:nvPr/>
        </p:nvSpPr>
        <p:spPr>
          <a:xfrm rot="0" flipH="0" flipV="0">
            <a:off x="1412299" y="2222606"/>
            <a:ext cx="72503" cy="145185"/>
          </a:xfrm>
          <a:custGeom>
            <a:pathLst>
              <a:path w="72503" h="145185">
                <a:moveTo>
                  <a:pt x="58026" y="8229"/>
                </a:moveTo>
                <a:cubicBezTo>
                  <a:pt x="67589" y="12534"/>
                  <a:pt x="72503" y="19328"/>
                  <a:pt x="67970" y="32231"/>
                </a:cubicBezTo>
                <a:cubicBezTo>
                  <a:pt x="65226" y="39979"/>
                  <a:pt x="55334" y="49656"/>
                  <a:pt x="49175" y="61099"/>
                </a:cubicBezTo>
                <a:cubicBezTo>
                  <a:pt x="46050" y="66928"/>
                  <a:pt x="43815" y="74446"/>
                  <a:pt x="40043" y="81317"/>
                </a:cubicBezTo>
                <a:cubicBezTo>
                  <a:pt x="31636" y="96633"/>
                  <a:pt x="51499" y="99211"/>
                  <a:pt x="47993" y="116064"/>
                </a:cubicBezTo>
                <a:cubicBezTo>
                  <a:pt x="35281" y="139610"/>
                  <a:pt x="13056" y="145185"/>
                  <a:pt x="8115" y="128218"/>
                </a:cubicBezTo>
                <a:cubicBezTo>
                  <a:pt x="6642" y="123176"/>
                  <a:pt x="1461" y="120522"/>
                  <a:pt x="800" y="111683"/>
                </a:cubicBezTo>
                <a:cubicBezTo>
                  <a:pt x="241" y="104177"/>
                  <a:pt x="0" y="90918"/>
                  <a:pt x="9347" y="80441"/>
                </a:cubicBezTo>
                <a:cubicBezTo>
                  <a:pt x="10973" y="78612"/>
                  <a:pt x="11659" y="74002"/>
                  <a:pt x="13284" y="72287"/>
                </a:cubicBezTo>
                <a:cubicBezTo>
                  <a:pt x="14859" y="70636"/>
                  <a:pt x="14478" y="67779"/>
                  <a:pt x="13996" y="66064"/>
                </a:cubicBezTo>
                <a:cubicBezTo>
                  <a:pt x="11595" y="57505"/>
                  <a:pt x="6922" y="50621"/>
                  <a:pt x="8560" y="39166"/>
                </a:cubicBezTo>
                <a:cubicBezTo>
                  <a:pt x="15583" y="14794"/>
                  <a:pt x="39751" y="0"/>
                  <a:pt x="58026" y="8229"/>
                </a:cubicBezTo>
              </a:path>
            </a:pathLst>
          </a:custGeom>
          <a:solidFill>
            <a:srgbClr val="F4D43B">
              <a:alpha val="100000"/>
            </a:srgbClr>
          </a:solidFill>
          <a:ln w="675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Freeform 895"/>
          <p:cNvSpPr/>
          <p:nvPr/>
        </p:nvSpPr>
        <p:spPr>
          <a:xfrm rot="0" flipH="0" flipV="0">
            <a:off x="1412299" y="2222606"/>
            <a:ext cx="72503" cy="145185"/>
          </a:xfrm>
          <a:custGeom>
            <a:pathLst>
              <a:path w="72503" h="145185">
                <a:moveTo>
                  <a:pt x="58026" y="8229"/>
                </a:moveTo>
                <a:cubicBezTo>
                  <a:pt x="67589" y="12534"/>
                  <a:pt x="72503" y="19328"/>
                  <a:pt x="67970" y="32231"/>
                </a:cubicBezTo>
                <a:cubicBezTo>
                  <a:pt x="65226" y="39979"/>
                  <a:pt x="55334" y="49656"/>
                  <a:pt x="49175" y="61099"/>
                </a:cubicBezTo>
                <a:cubicBezTo>
                  <a:pt x="46050" y="66928"/>
                  <a:pt x="43815" y="74446"/>
                  <a:pt x="40043" y="81317"/>
                </a:cubicBezTo>
                <a:cubicBezTo>
                  <a:pt x="31636" y="96633"/>
                  <a:pt x="51499" y="99211"/>
                  <a:pt x="47993" y="116064"/>
                </a:cubicBezTo>
                <a:cubicBezTo>
                  <a:pt x="35281" y="139610"/>
                  <a:pt x="13056" y="145185"/>
                  <a:pt x="8115" y="128218"/>
                </a:cubicBezTo>
                <a:cubicBezTo>
                  <a:pt x="6642" y="123176"/>
                  <a:pt x="1461" y="120522"/>
                  <a:pt x="800" y="111683"/>
                </a:cubicBezTo>
                <a:cubicBezTo>
                  <a:pt x="241" y="104177"/>
                  <a:pt x="0" y="90918"/>
                  <a:pt x="9347" y="80441"/>
                </a:cubicBezTo>
                <a:cubicBezTo>
                  <a:pt x="10973" y="78612"/>
                  <a:pt x="11659" y="74002"/>
                  <a:pt x="13284" y="72287"/>
                </a:cubicBezTo>
                <a:cubicBezTo>
                  <a:pt x="14859" y="70636"/>
                  <a:pt x="14478" y="67779"/>
                  <a:pt x="13996" y="66064"/>
                </a:cubicBezTo>
                <a:cubicBezTo>
                  <a:pt x="11595" y="57505"/>
                  <a:pt x="6922" y="50621"/>
                  <a:pt x="8560" y="39166"/>
                </a:cubicBezTo>
                <a:cubicBezTo>
                  <a:pt x="15583" y="14794"/>
                  <a:pt x="39751" y="0"/>
                  <a:pt x="58026" y="8229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Freeform 896"/>
          <p:cNvSpPr/>
          <p:nvPr/>
        </p:nvSpPr>
        <p:spPr>
          <a:xfrm rot="0" flipH="0" flipV="0">
            <a:off x="1438273" y="2246614"/>
            <a:ext cx="43941" cy="83832"/>
          </a:xfrm>
          <a:custGeom>
            <a:pathLst>
              <a:path w="43941" h="83832">
                <a:moveTo>
                  <a:pt x="10756" y="9982"/>
                </a:moveTo>
                <a:cubicBezTo>
                  <a:pt x="18604" y="8522"/>
                  <a:pt x="24700" y="8827"/>
                  <a:pt x="28866" y="11023"/>
                </a:cubicBezTo>
                <a:cubicBezTo>
                  <a:pt x="31418" y="5220"/>
                  <a:pt x="36524" y="0"/>
                  <a:pt x="41959" y="457"/>
                </a:cubicBezTo>
                <a:cubicBezTo>
                  <a:pt x="43941" y="9449"/>
                  <a:pt x="37159" y="17068"/>
                  <a:pt x="33323" y="21678"/>
                </a:cubicBezTo>
                <a:cubicBezTo>
                  <a:pt x="26097" y="30429"/>
                  <a:pt x="23443" y="35166"/>
                  <a:pt x="19442" y="42735"/>
                </a:cubicBezTo>
                <a:cubicBezTo>
                  <a:pt x="18172" y="45160"/>
                  <a:pt x="16712" y="48120"/>
                  <a:pt x="16572" y="50850"/>
                </a:cubicBezTo>
                <a:cubicBezTo>
                  <a:pt x="15823" y="63626"/>
                  <a:pt x="15988" y="60921"/>
                  <a:pt x="15328" y="69456"/>
                </a:cubicBezTo>
                <a:cubicBezTo>
                  <a:pt x="15061" y="72846"/>
                  <a:pt x="17575" y="75856"/>
                  <a:pt x="19734" y="79082"/>
                </a:cubicBezTo>
                <a:cubicBezTo>
                  <a:pt x="20674" y="80505"/>
                  <a:pt x="20700" y="82397"/>
                  <a:pt x="21855" y="83832"/>
                </a:cubicBezTo>
                <a:cubicBezTo>
                  <a:pt x="19645" y="78422"/>
                  <a:pt x="6705" y="80073"/>
                  <a:pt x="4749" y="74497"/>
                </a:cubicBezTo>
                <a:cubicBezTo>
                  <a:pt x="1206" y="64515"/>
                  <a:pt x="12737" y="49720"/>
                  <a:pt x="0" y="40462"/>
                </a:cubicBezTo>
                <a:cubicBezTo>
                  <a:pt x="3683" y="36956"/>
                  <a:pt x="7302" y="37109"/>
                  <a:pt x="10857" y="39458"/>
                </a:cubicBezTo>
                <a:cubicBezTo>
                  <a:pt x="15810" y="34696"/>
                  <a:pt x="13003" y="30213"/>
                  <a:pt x="4406" y="25958"/>
                </a:cubicBezTo>
                <a:cubicBezTo>
                  <a:pt x="9601" y="22466"/>
                  <a:pt x="14972" y="23139"/>
                  <a:pt x="20433" y="26707"/>
                </a:cubicBezTo>
                <a:cubicBezTo>
                  <a:pt x="23417" y="19786"/>
                  <a:pt x="18731" y="14528"/>
                  <a:pt x="10756" y="9982"/>
                </a:cubicBezTo>
              </a:path>
            </a:pathLst>
          </a:custGeom>
          <a:solidFill>
            <a:srgbClr val="2A2C2E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Freeform 897"/>
          <p:cNvSpPr/>
          <p:nvPr/>
        </p:nvSpPr>
        <p:spPr>
          <a:xfrm rot="0" flipH="0" flipV="0">
            <a:off x="1438273" y="2246614"/>
            <a:ext cx="43941" cy="83832"/>
          </a:xfrm>
          <a:custGeom>
            <a:pathLst>
              <a:path w="43941" h="83832">
                <a:moveTo>
                  <a:pt x="10756" y="9982"/>
                </a:moveTo>
                <a:cubicBezTo>
                  <a:pt x="18604" y="8522"/>
                  <a:pt x="24700" y="8827"/>
                  <a:pt x="28866" y="11023"/>
                </a:cubicBezTo>
                <a:cubicBezTo>
                  <a:pt x="31418" y="5220"/>
                  <a:pt x="36524" y="0"/>
                  <a:pt x="41959" y="457"/>
                </a:cubicBezTo>
                <a:cubicBezTo>
                  <a:pt x="43941" y="9449"/>
                  <a:pt x="37159" y="17068"/>
                  <a:pt x="33323" y="21678"/>
                </a:cubicBezTo>
                <a:cubicBezTo>
                  <a:pt x="26097" y="30429"/>
                  <a:pt x="23443" y="35166"/>
                  <a:pt x="19442" y="42735"/>
                </a:cubicBezTo>
                <a:cubicBezTo>
                  <a:pt x="18172" y="45160"/>
                  <a:pt x="16712" y="48120"/>
                  <a:pt x="16572" y="50850"/>
                </a:cubicBezTo>
                <a:cubicBezTo>
                  <a:pt x="15823" y="63626"/>
                  <a:pt x="15988" y="60921"/>
                  <a:pt x="15328" y="69456"/>
                </a:cubicBezTo>
                <a:cubicBezTo>
                  <a:pt x="15061" y="72846"/>
                  <a:pt x="17575" y="75856"/>
                  <a:pt x="19734" y="79082"/>
                </a:cubicBezTo>
                <a:cubicBezTo>
                  <a:pt x="20674" y="80505"/>
                  <a:pt x="20700" y="82397"/>
                  <a:pt x="21855" y="83832"/>
                </a:cubicBezTo>
                <a:cubicBezTo>
                  <a:pt x="19645" y="78422"/>
                  <a:pt x="6705" y="80073"/>
                  <a:pt x="4749" y="74497"/>
                </a:cubicBezTo>
                <a:cubicBezTo>
                  <a:pt x="1206" y="64515"/>
                  <a:pt x="12737" y="49720"/>
                  <a:pt x="0" y="40462"/>
                </a:cubicBezTo>
                <a:cubicBezTo>
                  <a:pt x="3683" y="36956"/>
                  <a:pt x="7302" y="37109"/>
                  <a:pt x="10857" y="39458"/>
                </a:cubicBezTo>
                <a:cubicBezTo>
                  <a:pt x="15810" y="34696"/>
                  <a:pt x="13003" y="30213"/>
                  <a:pt x="4406" y="25958"/>
                </a:cubicBezTo>
                <a:cubicBezTo>
                  <a:pt x="9601" y="22466"/>
                  <a:pt x="14972" y="23139"/>
                  <a:pt x="20433" y="26707"/>
                </a:cubicBezTo>
                <a:cubicBezTo>
                  <a:pt x="23417" y="19786"/>
                  <a:pt x="18731" y="14528"/>
                  <a:pt x="10756" y="9982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Freeform 898"/>
          <p:cNvSpPr/>
          <p:nvPr/>
        </p:nvSpPr>
        <p:spPr>
          <a:xfrm rot="0" flipH="0" flipV="0">
            <a:off x="1435586" y="2344826"/>
            <a:ext cx="45973" cy="32537"/>
          </a:xfrm>
          <a:custGeom>
            <a:pathLst>
              <a:path w="45973" h="32537">
                <a:moveTo>
                  <a:pt x="21678" y="0"/>
                </a:moveTo>
                <a:cubicBezTo>
                  <a:pt x="26288" y="10566"/>
                  <a:pt x="34060" y="17145"/>
                  <a:pt x="45973" y="20408"/>
                </a:cubicBezTo>
                <a:cubicBezTo>
                  <a:pt x="24218" y="32537"/>
                  <a:pt x="8712" y="32435"/>
                  <a:pt x="0" y="15875"/>
                </a:cubicBezTo>
                <a:cubicBezTo>
                  <a:pt x="8953" y="13449"/>
                  <a:pt x="16281" y="8089"/>
                  <a:pt x="21678" y="0"/>
                </a:cubicBezTo>
              </a:path>
            </a:pathLst>
          </a:custGeom>
          <a:solidFill>
            <a:srgbClr val="F4D43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Freeform 899"/>
          <p:cNvSpPr/>
          <p:nvPr/>
        </p:nvSpPr>
        <p:spPr>
          <a:xfrm rot="0" flipH="0" flipV="0">
            <a:off x="1435586" y="2344826"/>
            <a:ext cx="45973" cy="32537"/>
          </a:xfrm>
          <a:custGeom>
            <a:pathLst>
              <a:path w="45973" h="32537">
                <a:moveTo>
                  <a:pt x="21678" y="0"/>
                </a:moveTo>
                <a:cubicBezTo>
                  <a:pt x="26288" y="10566"/>
                  <a:pt x="34060" y="17145"/>
                  <a:pt x="45973" y="20408"/>
                </a:cubicBezTo>
                <a:cubicBezTo>
                  <a:pt x="24218" y="32537"/>
                  <a:pt x="8712" y="32435"/>
                  <a:pt x="0" y="15875"/>
                </a:cubicBezTo>
                <a:cubicBezTo>
                  <a:pt x="8953" y="13449"/>
                  <a:pt x="16281" y="8089"/>
                  <a:pt x="21678" y="0"/>
                </a:cubicBezTo>
                <a:close/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Freeform 900"/>
          <p:cNvSpPr/>
          <p:nvPr/>
        </p:nvSpPr>
        <p:spPr>
          <a:xfrm rot="0" flipH="0" flipV="0">
            <a:off x="1451084" y="2189736"/>
            <a:ext cx="106933" cy="154050"/>
          </a:xfrm>
          <a:custGeom>
            <a:pathLst>
              <a:path w="106933" h="154050">
                <a:moveTo>
                  <a:pt x="26669" y="47853"/>
                </a:moveTo>
                <a:cubicBezTo>
                  <a:pt x="26009" y="44247"/>
                  <a:pt x="20586" y="40945"/>
                  <a:pt x="17335" y="40335"/>
                </a:cubicBezTo>
                <a:cubicBezTo>
                  <a:pt x="29882" y="0"/>
                  <a:pt x="73328" y="3670"/>
                  <a:pt x="106933" y="42812"/>
                </a:cubicBezTo>
                <a:lnTo>
                  <a:pt x="76313" y="61937"/>
                </a:lnTo>
                <a:lnTo>
                  <a:pt x="73582" y="64655"/>
                </a:lnTo>
                <a:cubicBezTo>
                  <a:pt x="73074" y="65074"/>
                  <a:pt x="71233" y="67055"/>
                  <a:pt x="70750" y="67474"/>
                </a:cubicBezTo>
                <a:cubicBezTo>
                  <a:pt x="61924" y="75056"/>
                  <a:pt x="53897" y="83679"/>
                  <a:pt x="51268" y="93369"/>
                </a:cubicBezTo>
                <a:cubicBezTo>
                  <a:pt x="48614" y="103250"/>
                  <a:pt x="53732" y="110032"/>
                  <a:pt x="55904" y="120535"/>
                </a:cubicBezTo>
                <a:cubicBezTo>
                  <a:pt x="59701" y="138848"/>
                  <a:pt x="35889" y="154050"/>
                  <a:pt x="15925" y="144296"/>
                </a:cubicBezTo>
                <a:cubicBezTo>
                  <a:pt x="2705" y="137857"/>
                  <a:pt x="0" y="122706"/>
                  <a:pt x="2730" y="110070"/>
                </a:cubicBezTo>
                <a:cubicBezTo>
                  <a:pt x="5473" y="97344"/>
                  <a:pt x="17640" y="82384"/>
                  <a:pt x="26352" y="70916"/>
                </a:cubicBezTo>
                <a:cubicBezTo>
                  <a:pt x="32752" y="62470"/>
                  <a:pt x="27926" y="54495"/>
                  <a:pt x="26669" y="47853"/>
                </a:cubicBezTo>
              </a:path>
            </a:pathLst>
          </a:custGeom>
          <a:solidFill>
            <a:srgbClr val="F4D43B">
              <a:alpha val="100000"/>
            </a:srgbClr>
          </a:solidFill>
          <a:ln w="675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Freeform 901"/>
          <p:cNvSpPr/>
          <p:nvPr/>
        </p:nvSpPr>
        <p:spPr>
          <a:xfrm rot="0" flipH="0" flipV="0">
            <a:off x="1451084" y="2189736"/>
            <a:ext cx="106933" cy="154050"/>
          </a:xfrm>
          <a:custGeom>
            <a:pathLst>
              <a:path w="106933" h="154050">
                <a:moveTo>
                  <a:pt x="26669" y="47853"/>
                </a:moveTo>
                <a:cubicBezTo>
                  <a:pt x="26009" y="44247"/>
                  <a:pt x="20586" y="40945"/>
                  <a:pt x="17335" y="40335"/>
                </a:cubicBezTo>
                <a:cubicBezTo>
                  <a:pt x="29882" y="0"/>
                  <a:pt x="73328" y="3670"/>
                  <a:pt x="106933" y="42812"/>
                </a:cubicBezTo>
                <a:lnTo>
                  <a:pt x="76313" y="61937"/>
                </a:lnTo>
                <a:lnTo>
                  <a:pt x="73582" y="64655"/>
                </a:lnTo>
                <a:cubicBezTo>
                  <a:pt x="73074" y="65074"/>
                  <a:pt x="71233" y="67055"/>
                  <a:pt x="70750" y="67474"/>
                </a:cubicBezTo>
                <a:cubicBezTo>
                  <a:pt x="61924" y="75056"/>
                  <a:pt x="53897" y="83679"/>
                  <a:pt x="51268" y="93369"/>
                </a:cubicBezTo>
                <a:cubicBezTo>
                  <a:pt x="48614" y="103250"/>
                  <a:pt x="53732" y="110032"/>
                  <a:pt x="55904" y="120535"/>
                </a:cubicBezTo>
                <a:cubicBezTo>
                  <a:pt x="59701" y="138848"/>
                  <a:pt x="35889" y="154050"/>
                  <a:pt x="15925" y="144296"/>
                </a:cubicBezTo>
                <a:cubicBezTo>
                  <a:pt x="2705" y="137857"/>
                  <a:pt x="0" y="122706"/>
                  <a:pt x="2730" y="110070"/>
                </a:cubicBezTo>
                <a:cubicBezTo>
                  <a:pt x="5473" y="97344"/>
                  <a:pt x="17640" y="82384"/>
                  <a:pt x="26352" y="70916"/>
                </a:cubicBezTo>
                <a:cubicBezTo>
                  <a:pt x="32752" y="62470"/>
                  <a:pt x="27926" y="54495"/>
                  <a:pt x="26669" y="47853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Freeform 902"/>
          <p:cNvSpPr/>
          <p:nvPr/>
        </p:nvSpPr>
        <p:spPr>
          <a:xfrm rot="0" flipH="0" flipV="0">
            <a:off x="1486842" y="2222638"/>
            <a:ext cx="44817" cy="110896"/>
          </a:xfrm>
          <a:custGeom>
            <a:pathLst>
              <a:path w="44817" h="110896">
                <a:moveTo>
                  <a:pt x="14693" y="0"/>
                </a:moveTo>
                <a:lnTo>
                  <a:pt x="44817" y="19951"/>
                </a:lnTo>
                <a:cubicBezTo>
                  <a:pt x="43509" y="21158"/>
                  <a:pt x="39635" y="19545"/>
                  <a:pt x="38327" y="20777"/>
                </a:cubicBezTo>
                <a:cubicBezTo>
                  <a:pt x="37286" y="21755"/>
                  <a:pt x="38797" y="30721"/>
                  <a:pt x="37819" y="31750"/>
                </a:cubicBezTo>
                <a:cubicBezTo>
                  <a:pt x="27443" y="42773"/>
                  <a:pt x="17601" y="48856"/>
                  <a:pt x="15505" y="60477"/>
                </a:cubicBezTo>
                <a:cubicBezTo>
                  <a:pt x="13195" y="73469"/>
                  <a:pt x="21271" y="86575"/>
                  <a:pt x="20090" y="95631"/>
                </a:cubicBezTo>
                <a:cubicBezTo>
                  <a:pt x="18845" y="105282"/>
                  <a:pt x="12192" y="107835"/>
                  <a:pt x="7556" y="110896"/>
                </a:cubicBezTo>
                <a:cubicBezTo>
                  <a:pt x="16877" y="89281"/>
                  <a:pt x="14681" y="73660"/>
                  <a:pt x="0" y="64566"/>
                </a:cubicBezTo>
                <a:cubicBezTo>
                  <a:pt x="10680" y="55054"/>
                  <a:pt x="14008" y="46723"/>
                  <a:pt x="1206" y="40881"/>
                </a:cubicBezTo>
                <a:cubicBezTo>
                  <a:pt x="11353" y="39204"/>
                  <a:pt x="26199" y="30594"/>
                  <a:pt x="6819" y="20777"/>
                </a:cubicBezTo>
                <a:cubicBezTo>
                  <a:pt x="4343" y="19532"/>
                  <a:pt x="7734" y="19202"/>
                  <a:pt x="9207" y="17399"/>
                </a:cubicBezTo>
                <a:cubicBezTo>
                  <a:pt x="10299" y="16027"/>
                  <a:pt x="17067" y="23075"/>
                  <a:pt x="18058" y="21145"/>
                </a:cubicBezTo>
                <a:cubicBezTo>
                  <a:pt x="18642" y="20002"/>
                  <a:pt x="26529" y="18783"/>
                  <a:pt x="26326" y="15163"/>
                </a:cubicBezTo>
                <a:cubicBezTo>
                  <a:pt x="26199" y="13296"/>
                  <a:pt x="18680" y="8991"/>
                  <a:pt x="17918" y="7518"/>
                </a:cubicBezTo>
                <a:cubicBezTo>
                  <a:pt x="17144" y="5994"/>
                  <a:pt x="11963" y="7518"/>
                  <a:pt x="11620" y="6146"/>
                </a:cubicBezTo>
                <a:cubicBezTo>
                  <a:pt x="10871" y="3213"/>
                  <a:pt x="15010" y="1549"/>
                  <a:pt x="14693" y="0"/>
                </a:cubicBezTo>
              </a:path>
            </a:pathLst>
          </a:custGeom>
          <a:solidFill>
            <a:srgbClr val="2A2C2E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Freeform 903"/>
          <p:cNvSpPr/>
          <p:nvPr/>
        </p:nvSpPr>
        <p:spPr>
          <a:xfrm rot="0" flipH="0" flipV="0">
            <a:off x="1486842" y="2222638"/>
            <a:ext cx="44817" cy="110896"/>
          </a:xfrm>
          <a:custGeom>
            <a:pathLst>
              <a:path w="44817" h="110896">
                <a:moveTo>
                  <a:pt x="14693" y="0"/>
                </a:moveTo>
                <a:lnTo>
                  <a:pt x="44817" y="19951"/>
                </a:lnTo>
                <a:cubicBezTo>
                  <a:pt x="43509" y="21158"/>
                  <a:pt x="39635" y="19545"/>
                  <a:pt x="38327" y="20777"/>
                </a:cubicBezTo>
                <a:cubicBezTo>
                  <a:pt x="37286" y="21755"/>
                  <a:pt x="38797" y="30721"/>
                  <a:pt x="37819" y="31750"/>
                </a:cubicBezTo>
                <a:cubicBezTo>
                  <a:pt x="27443" y="42773"/>
                  <a:pt x="17601" y="48856"/>
                  <a:pt x="15505" y="60477"/>
                </a:cubicBezTo>
                <a:cubicBezTo>
                  <a:pt x="13195" y="73469"/>
                  <a:pt x="21271" y="86575"/>
                  <a:pt x="20090" y="95631"/>
                </a:cubicBezTo>
                <a:cubicBezTo>
                  <a:pt x="18845" y="105282"/>
                  <a:pt x="12192" y="107835"/>
                  <a:pt x="7556" y="110896"/>
                </a:cubicBezTo>
                <a:cubicBezTo>
                  <a:pt x="16877" y="89281"/>
                  <a:pt x="14681" y="73660"/>
                  <a:pt x="0" y="64566"/>
                </a:cubicBezTo>
                <a:cubicBezTo>
                  <a:pt x="10680" y="55054"/>
                  <a:pt x="14008" y="46723"/>
                  <a:pt x="1206" y="40881"/>
                </a:cubicBezTo>
                <a:cubicBezTo>
                  <a:pt x="11353" y="39204"/>
                  <a:pt x="26199" y="30594"/>
                  <a:pt x="6819" y="20777"/>
                </a:cubicBezTo>
                <a:cubicBezTo>
                  <a:pt x="4343" y="19532"/>
                  <a:pt x="7734" y="19202"/>
                  <a:pt x="9207" y="17399"/>
                </a:cubicBezTo>
                <a:cubicBezTo>
                  <a:pt x="10299" y="16027"/>
                  <a:pt x="17067" y="23075"/>
                  <a:pt x="18058" y="21145"/>
                </a:cubicBezTo>
                <a:cubicBezTo>
                  <a:pt x="18642" y="20002"/>
                  <a:pt x="26529" y="18783"/>
                  <a:pt x="26326" y="15163"/>
                </a:cubicBezTo>
                <a:cubicBezTo>
                  <a:pt x="26199" y="13296"/>
                  <a:pt x="18680" y="8991"/>
                  <a:pt x="17918" y="7518"/>
                </a:cubicBezTo>
                <a:cubicBezTo>
                  <a:pt x="17144" y="5994"/>
                  <a:pt x="11963" y="7518"/>
                  <a:pt x="11620" y="6146"/>
                </a:cubicBezTo>
                <a:cubicBezTo>
                  <a:pt x="10871" y="3213"/>
                  <a:pt x="15010" y="1549"/>
                  <a:pt x="14693" y="0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4" name="Freeform 904"/>
          <p:cNvSpPr/>
          <p:nvPr/>
        </p:nvSpPr>
        <p:spPr>
          <a:xfrm rot="0" flipH="0" flipV="0">
            <a:off x="1493799" y="2320945"/>
            <a:ext cx="31241" cy="18618"/>
          </a:xfrm>
          <a:custGeom>
            <a:pathLst>
              <a:path w="31241" h="18618">
                <a:moveTo>
                  <a:pt x="12598" y="0"/>
                </a:moveTo>
                <a:cubicBezTo>
                  <a:pt x="16979" y="4635"/>
                  <a:pt x="23469" y="8458"/>
                  <a:pt x="31241" y="11785"/>
                </a:cubicBezTo>
                <a:lnTo>
                  <a:pt x="22376" y="13500"/>
                </a:lnTo>
                <a:lnTo>
                  <a:pt x="19951" y="18618"/>
                </a:lnTo>
                <a:lnTo>
                  <a:pt x="0" y="13868"/>
                </a:lnTo>
                <a:cubicBezTo>
                  <a:pt x="7773" y="11036"/>
                  <a:pt x="11595" y="6489"/>
                  <a:pt x="12598" y="0"/>
                </a:cubicBezTo>
              </a:path>
            </a:pathLst>
          </a:custGeom>
          <a:solidFill>
            <a:srgbClr val="F4D43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5" name="Freeform 905"/>
          <p:cNvSpPr/>
          <p:nvPr/>
        </p:nvSpPr>
        <p:spPr>
          <a:xfrm rot="0" flipH="0" flipV="0">
            <a:off x="1493799" y="2320945"/>
            <a:ext cx="31241" cy="18618"/>
          </a:xfrm>
          <a:custGeom>
            <a:pathLst>
              <a:path w="31241" h="18618">
                <a:moveTo>
                  <a:pt x="12598" y="0"/>
                </a:moveTo>
                <a:cubicBezTo>
                  <a:pt x="16979" y="4635"/>
                  <a:pt x="23469" y="8458"/>
                  <a:pt x="31241" y="11785"/>
                </a:cubicBezTo>
                <a:lnTo>
                  <a:pt x="22376" y="13500"/>
                </a:lnTo>
                <a:lnTo>
                  <a:pt x="19951" y="18618"/>
                </a:lnTo>
                <a:lnTo>
                  <a:pt x="0" y="13868"/>
                </a:lnTo>
                <a:cubicBezTo>
                  <a:pt x="7773" y="11036"/>
                  <a:pt x="11595" y="6489"/>
                  <a:pt x="12598" y="0"/>
                </a:cubicBezTo>
                <a:close/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6" name="Freeform 906"/>
          <p:cNvSpPr/>
          <p:nvPr/>
        </p:nvSpPr>
        <p:spPr>
          <a:xfrm rot="0" flipH="0" flipV="0">
            <a:off x="2073455" y="2220802"/>
            <a:ext cx="68363" cy="125463"/>
          </a:xfrm>
          <a:custGeom>
            <a:pathLst>
              <a:path w="68363" h="125463">
                <a:moveTo>
                  <a:pt x="7213" y="2654"/>
                </a:moveTo>
                <a:cubicBezTo>
                  <a:pt x="2984" y="3517"/>
                  <a:pt x="0" y="11467"/>
                  <a:pt x="800" y="15354"/>
                </a:cubicBezTo>
                <a:cubicBezTo>
                  <a:pt x="2819" y="25158"/>
                  <a:pt x="12343" y="32537"/>
                  <a:pt x="14134" y="42608"/>
                </a:cubicBezTo>
                <a:cubicBezTo>
                  <a:pt x="15925" y="52679"/>
                  <a:pt x="17360" y="62064"/>
                  <a:pt x="7911" y="71094"/>
                </a:cubicBezTo>
                <a:cubicBezTo>
                  <a:pt x="610" y="78053"/>
                  <a:pt x="4166" y="99123"/>
                  <a:pt x="6820" y="104761"/>
                </a:cubicBezTo>
                <a:cubicBezTo>
                  <a:pt x="17233" y="121487"/>
                  <a:pt x="31342" y="125463"/>
                  <a:pt x="47497" y="122364"/>
                </a:cubicBezTo>
                <a:cubicBezTo>
                  <a:pt x="51967" y="116509"/>
                  <a:pt x="58927" y="112928"/>
                  <a:pt x="61289" y="106971"/>
                </a:cubicBezTo>
                <a:cubicBezTo>
                  <a:pt x="68363" y="89166"/>
                  <a:pt x="64121" y="64223"/>
                  <a:pt x="49656" y="52679"/>
                </a:cubicBezTo>
                <a:cubicBezTo>
                  <a:pt x="46240" y="49961"/>
                  <a:pt x="41782" y="44170"/>
                  <a:pt x="41566" y="39852"/>
                </a:cubicBezTo>
                <a:cubicBezTo>
                  <a:pt x="40639" y="20421"/>
                  <a:pt x="32866" y="8864"/>
                  <a:pt x="21208" y="2907"/>
                </a:cubicBezTo>
                <a:cubicBezTo>
                  <a:pt x="16382" y="457"/>
                  <a:pt x="9359" y="0"/>
                  <a:pt x="7213" y="2654"/>
                </a:cubicBezTo>
              </a:path>
            </a:pathLst>
          </a:custGeom>
          <a:solidFill>
            <a:srgbClr val="F4D43B">
              <a:alpha val="100000"/>
            </a:srgbClr>
          </a:solidFill>
          <a:ln w="675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7" name="Freeform 907"/>
          <p:cNvSpPr/>
          <p:nvPr/>
        </p:nvSpPr>
        <p:spPr>
          <a:xfrm rot="0" flipH="0" flipV="0">
            <a:off x="2073455" y="2220802"/>
            <a:ext cx="68363" cy="125463"/>
          </a:xfrm>
          <a:custGeom>
            <a:pathLst>
              <a:path w="68363" h="125463">
                <a:moveTo>
                  <a:pt x="7213" y="2654"/>
                </a:moveTo>
                <a:cubicBezTo>
                  <a:pt x="2984" y="3517"/>
                  <a:pt x="0" y="11467"/>
                  <a:pt x="800" y="15354"/>
                </a:cubicBezTo>
                <a:cubicBezTo>
                  <a:pt x="2819" y="25158"/>
                  <a:pt x="12343" y="32537"/>
                  <a:pt x="14134" y="42608"/>
                </a:cubicBezTo>
                <a:cubicBezTo>
                  <a:pt x="15925" y="52679"/>
                  <a:pt x="17360" y="62064"/>
                  <a:pt x="7911" y="71094"/>
                </a:cubicBezTo>
                <a:cubicBezTo>
                  <a:pt x="610" y="78053"/>
                  <a:pt x="4166" y="99123"/>
                  <a:pt x="6820" y="104761"/>
                </a:cubicBezTo>
                <a:cubicBezTo>
                  <a:pt x="17233" y="121487"/>
                  <a:pt x="31342" y="125463"/>
                  <a:pt x="47497" y="122364"/>
                </a:cubicBezTo>
                <a:cubicBezTo>
                  <a:pt x="51967" y="116509"/>
                  <a:pt x="58927" y="112928"/>
                  <a:pt x="61289" y="106971"/>
                </a:cubicBezTo>
                <a:cubicBezTo>
                  <a:pt x="68363" y="89166"/>
                  <a:pt x="64121" y="64223"/>
                  <a:pt x="49656" y="52679"/>
                </a:cubicBezTo>
                <a:cubicBezTo>
                  <a:pt x="46240" y="49961"/>
                  <a:pt x="41782" y="44170"/>
                  <a:pt x="41566" y="39852"/>
                </a:cubicBezTo>
                <a:cubicBezTo>
                  <a:pt x="40639" y="20421"/>
                  <a:pt x="32866" y="8864"/>
                  <a:pt x="21208" y="2907"/>
                </a:cubicBezTo>
                <a:cubicBezTo>
                  <a:pt x="16382" y="457"/>
                  <a:pt x="9359" y="0"/>
                  <a:pt x="7213" y="2654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8" name="Freeform 908"/>
          <p:cNvSpPr/>
          <p:nvPr/>
        </p:nvSpPr>
        <p:spPr>
          <a:xfrm rot="0" flipH="0" flipV="0">
            <a:off x="2068135" y="2249978"/>
            <a:ext cx="46074" cy="71665"/>
          </a:xfrm>
          <a:custGeom>
            <a:pathLst>
              <a:path w="46074" h="71665">
                <a:moveTo>
                  <a:pt x="37388" y="4267"/>
                </a:moveTo>
                <a:cubicBezTo>
                  <a:pt x="30213" y="1715"/>
                  <a:pt x="22009" y="0"/>
                  <a:pt x="13538" y="38"/>
                </a:cubicBezTo>
                <a:cubicBezTo>
                  <a:pt x="32169" y="39534"/>
                  <a:pt x="0" y="36245"/>
                  <a:pt x="10807" y="71665"/>
                </a:cubicBezTo>
                <a:cubicBezTo>
                  <a:pt x="11963" y="68249"/>
                  <a:pt x="22187" y="68020"/>
                  <a:pt x="20383" y="65252"/>
                </a:cubicBezTo>
                <a:cubicBezTo>
                  <a:pt x="16192" y="58838"/>
                  <a:pt x="18465" y="48323"/>
                  <a:pt x="25946" y="45478"/>
                </a:cubicBezTo>
                <a:cubicBezTo>
                  <a:pt x="27355" y="37896"/>
                  <a:pt x="36411" y="35712"/>
                  <a:pt x="43090" y="36715"/>
                </a:cubicBezTo>
                <a:cubicBezTo>
                  <a:pt x="46074" y="37159"/>
                  <a:pt x="40461" y="32219"/>
                  <a:pt x="40194" y="32054"/>
                </a:cubicBezTo>
                <a:cubicBezTo>
                  <a:pt x="38378" y="30987"/>
                  <a:pt x="36055" y="32168"/>
                  <a:pt x="34734" y="31127"/>
                </a:cubicBezTo>
                <a:cubicBezTo>
                  <a:pt x="30530" y="27812"/>
                  <a:pt x="30340" y="22313"/>
                  <a:pt x="37654" y="18732"/>
                </a:cubicBezTo>
                <a:cubicBezTo>
                  <a:pt x="35534" y="16713"/>
                  <a:pt x="31153" y="19392"/>
                  <a:pt x="29006" y="17386"/>
                </a:cubicBezTo>
                <a:lnTo>
                  <a:pt x="27521" y="9169"/>
                </a:lnTo>
                <a:cubicBezTo>
                  <a:pt x="27838" y="7226"/>
                  <a:pt x="31864" y="5689"/>
                  <a:pt x="37388" y="4267"/>
                </a:cubicBezTo>
              </a:path>
            </a:pathLst>
          </a:custGeom>
          <a:solidFill>
            <a:srgbClr val="2A2C2E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9" name="Freeform 909"/>
          <p:cNvSpPr/>
          <p:nvPr/>
        </p:nvSpPr>
        <p:spPr>
          <a:xfrm rot="0" flipH="0" flipV="0">
            <a:off x="2068135" y="2249978"/>
            <a:ext cx="46074" cy="71665"/>
          </a:xfrm>
          <a:custGeom>
            <a:pathLst>
              <a:path w="46074" h="71665">
                <a:moveTo>
                  <a:pt x="37388" y="4267"/>
                </a:moveTo>
                <a:cubicBezTo>
                  <a:pt x="30213" y="1715"/>
                  <a:pt x="22009" y="0"/>
                  <a:pt x="13538" y="38"/>
                </a:cubicBezTo>
                <a:cubicBezTo>
                  <a:pt x="32169" y="39534"/>
                  <a:pt x="0" y="36245"/>
                  <a:pt x="10807" y="71665"/>
                </a:cubicBezTo>
                <a:cubicBezTo>
                  <a:pt x="11963" y="68249"/>
                  <a:pt x="22187" y="68020"/>
                  <a:pt x="20383" y="65252"/>
                </a:cubicBezTo>
                <a:cubicBezTo>
                  <a:pt x="16192" y="58838"/>
                  <a:pt x="18465" y="48323"/>
                  <a:pt x="25946" y="45478"/>
                </a:cubicBezTo>
                <a:cubicBezTo>
                  <a:pt x="27355" y="37896"/>
                  <a:pt x="36411" y="35712"/>
                  <a:pt x="43090" y="36715"/>
                </a:cubicBezTo>
                <a:cubicBezTo>
                  <a:pt x="46074" y="37159"/>
                  <a:pt x="40461" y="32219"/>
                  <a:pt x="40194" y="32054"/>
                </a:cubicBezTo>
                <a:cubicBezTo>
                  <a:pt x="38378" y="30987"/>
                  <a:pt x="36055" y="32168"/>
                  <a:pt x="34734" y="31127"/>
                </a:cubicBezTo>
                <a:cubicBezTo>
                  <a:pt x="30530" y="27812"/>
                  <a:pt x="30340" y="22313"/>
                  <a:pt x="37654" y="18732"/>
                </a:cubicBezTo>
                <a:cubicBezTo>
                  <a:pt x="35534" y="16713"/>
                  <a:pt x="31153" y="19392"/>
                  <a:pt x="29006" y="17386"/>
                </a:cubicBezTo>
                <a:lnTo>
                  <a:pt x="27521" y="9169"/>
                </a:lnTo>
                <a:cubicBezTo>
                  <a:pt x="27838" y="7226"/>
                  <a:pt x="31864" y="5689"/>
                  <a:pt x="37388" y="4267"/>
                </a:cubicBezTo>
                <a:close/>
              </a:path>
            </a:pathLst>
          </a:custGeom>
          <a:noFill/>
          <a:ln w="6350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0" name="Freeform 910"/>
          <p:cNvSpPr/>
          <p:nvPr/>
        </p:nvSpPr>
        <p:spPr>
          <a:xfrm rot="0" flipH="0" flipV="0">
            <a:off x="2054732" y="2325559"/>
            <a:ext cx="48398" cy="26669"/>
          </a:xfrm>
          <a:custGeom>
            <a:pathLst>
              <a:path w="48398" h="26669">
                <a:moveTo>
                  <a:pt x="25539" y="0"/>
                </a:moveTo>
                <a:cubicBezTo>
                  <a:pt x="17157" y="7569"/>
                  <a:pt x="8636" y="10312"/>
                  <a:pt x="0" y="9537"/>
                </a:cubicBezTo>
                <a:cubicBezTo>
                  <a:pt x="10299" y="19494"/>
                  <a:pt x="29755" y="26669"/>
                  <a:pt x="48398" y="18630"/>
                </a:cubicBezTo>
                <a:cubicBezTo>
                  <a:pt x="39597" y="17919"/>
                  <a:pt x="28586" y="7874"/>
                  <a:pt x="25539" y="0"/>
                </a:cubicBezTo>
              </a:path>
            </a:pathLst>
          </a:custGeom>
          <a:solidFill>
            <a:srgbClr val="F4D43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1" name="Freeform 911"/>
          <p:cNvSpPr/>
          <p:nvPr/>
        </p:nvSpPr>
        <p:spPr>
          <a:xfrm rot="0" flipH="0" flipV="0">
            <a:off x="2054732" y="2325559"/>
            <a:ext cx="48398" cy="26669"/>
          </a:xfrm>
          <a:custGeom>
            <a:pathLst>
              <a:path w="48398" h="26669">
                <a:moveTo>
                  <a:pt x="25539" y="0"/>
                </a:moveTo>
                <a:cubicBezTo>
                  <a:pt x="17157" y="7569"/>
                  <a:pt x="8636" y="10312"/>
                  <a:pt x="0" y="9537"/>
                </a:cubicBezTo>
                <a:cubicBezTo>
                  <a:pt x="10299" y="19494"/>
                  <a:pt x="29755" y="26669"/>
                  <a:pt x="48398" y="18630"/>
                </a:cubicBezTo>
                <a:cubicBezTo>
                  <a:pt x="39597" y="17919"/>
                  <a:pt x="28586" y="7874"/>
                  <a:pt x="25539" y="0"/>
                </a:cubicBezTo>
                <a:close/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2" name="Picture 912"/>
          <p:cNvPicPr>
            <a:picLocks noChangeAspect="0" noChangeArrowheads="1"/>
          </p:cNvPicPr>
          <p:nvPr/>
        </p:nvPicPr>
        <p:blipFill>
          <a:blip r:embed="rId9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93240" y="1958975"/>
            <a:ext cx="908786" cy="402609"/>
          </a:xfrm>
          <a:prstGeom prst="rect">
            <a:avLst/>
          </a:prstGeom>
          <a:noFill/>
          <a:extLst/>
        </p:spPr>
      </p:pic>
      <p:sp>
        <p:nvSpPr>
          <p:cNvPr id="913" name="Freeform 913"/>
          <p:cNvSpPr/>
          <p:nvPr/>
        </p:nvSpPr>
        <p:spPr>
          <a:xfrm rot="0" flipH="0" flipV="0">
            <a:off x="1505939" y="1971671"/>
            <a:ext cx="883399" cy="384797"/>
          </a:xfrm>
          <a:custGeom>
            <a:pathLst>
              <a:path w="883399" h="384797">
                <a:moveTo>
                  <a:pt x="0" y="334429"/>
                </a:moveTo>
                <a:cubicBezTo>
                  <a:pt x="322808" y="271006"/>
                  <a:pt x="580351" y="136348"/>
                  <a:pt x="837069" y="9754"/>
                </a:cubicBezTo>
                <a:lnTo>
                  <a:pt x="883399" y="0"/>
                </a:lnTo>
                <a:cubicBezTo>
                  <a:pt x="858507" y="85141"/>
                  <a:pt x="786574" y="133808"/>
                  <a:pt x="706920" y="183744"/>
                </a:cubicBezTo>
                <a:cubicBezTo>
                  <a:pt x="699693" y="188278"/>
                  <a:pt x="641299" y="190361"/>
                  <a:pt x="610984" y="177419"/>
                </a:cubicBezTo>
                <a:cubicBezTo>
                  <a:pt x="608291" y="176264"/>
                  <a:pt x="596747" y="183084"/>
                  <a:pt x="601129" y="184760"/>
                </a:cubicBezTo>
                <a:cubicBezTo>
                  <a:pt x="623722" y="193447"/>
                  <a:pt x="657529" y="198616"/>
                  <a:pt x="666902" y="207722"/>
                </a:cubicBezTo>
                <a:cubicBezTo>
                  <a:pt x="610603" y="239764"/>
                  <a:pt x="541375" y="266396"/>
                  <a:pt x="450723" y="297015"/>
                </a:cubicBezTo>
                <a:cubicBezTo>
                  <a:pt x="443191" y="299568"/>
                  <a:pt x="348170" y="269799"/>
                  <a:pt x="340512" y="272250"/>
                </a:cubicBezTo>
                <a:cubicBezTo>
                  <a:pt x="339166" y="272695"/>
                  <a:pt x="410502" y="298387"/>
                  <a:pt x="411619" y="299225"/>
                </a:cubicBezTo>
                <a:cubicBezTo>
                  <a:pt x="415048" y="301841"/>
                  <a:pt x="410895" y="306210"/>
                  <a:pt x="409943" y="306528"/>
                </a:cubicBezTo>
                <a:cubicBezTo>
                  <a:pt x="347725" y="326606"/>
                  <a:pt x="293446" y="355434"/>
                  <a:pt x="228041" y="364121"/>
                </a:cubicBezTo>
                <a:cubicBezTo>
                  <a:pt x="224751" y="364566"/>
                  <a:pt x="147662" y="322809"/>
                  <a:pt x="144703" y="323355"/>
                </a:cubicBezTo>
                <a:cubicBezTo>
                  <a:pt x="141859" y="323901"/>
                  <a:pt x="201117" y="362864"/>
                  <a:pt x="202476" y="365391"/>
                </a:cubicBezTo>
                <a:cubicBezTo>
                  <a:pt x="204444" y="369074"/>
                  <a:pt x="201079" y="370611"/>
                  <a:pt x="199872" y="370814"/>
                </a:cubicBezTo>
                <a:cubicBezTo>
                  <a:pt x="112077" y="384797"/>
                  <a:pt x="29311" y="375272"/>
                  <a:pt x="558" y="348221"/>
                </a:cubicBezTo>
                <a:cubicBezTo>
                  <a:pt x="2070" y="345973"/>
                  <a:pt x="1676" y="339305"/>
                  <a:pt x="0" y="334429"/>
                </a:cubicBezTo>
                <a:close/>
              </a:path>
            </a:pathLst>
          </a:custGeom>
          <a:noFill/>
          <a:ln w="6756" cap="flat" cmpd="sng">
            <a:solidFill>
              <a:srgbClr val="2A2C2E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4" name="Freeform 914"/>
          <p:cNvSpPr/>
          <p:nvPr/>
        </p:nvSpPr>
        <p:spPr>
          <a:xfrm rot="0" flipH="0" flipV="0">
            <a:off x="1654323" y="2054859"/>
            <a:ext cx="656157" cy="264947"/>
          </a:xfrm>
          <a:custGeom>
            <a:pathLst>
              <a:path w="656157" h="264947">
                <a:moveTo>
                  <a:pt x="582218" y="0"/>
                </a:moveTo>
                <a:lnTo>
                  <a:pt x="656157" y="3911"/>
                </a:lnTo>
                <a:moveTo>
                  <a:pt x="554050" y="17995"/>
                </a:moveTo>
                <a:cubicBezTo>
                  <a:pt x="585367" y="15189"/>
                  <a:pt x="614526" y="15570"/>
                  <a:pt x="640117" y="21120"/>
                </a:cubicBezTo>
                <a:moveTo>
                  <a:pt x="518452" y="30899"/>
                </a:moveTo>
                <a:lnTo>
                  <a:pt x="617816" y="41465"/>
                </a:lnTo>
                <a:moveTo>
                  <a:pt x="486372" y="44602"/>
                </a:moveTo>
                <a:lnTo>
                  <a:pt x="595527" y="56337"/>
                </a:lnTo>
                <a:moveTo>
                  <a:pt x="464858" y="59461"/>
                </a:moveTo>
                <a:lnTo>
                  <a:pt x="581050" y="70027"/>
                </a:lnTo>
                <a:moveTo>
                  <a:pt x="423392" y="69634"/>
                </a:moveTo>
                <a:lnTo>
                  <a:pt x="550926" y="82550"/>
                </a:lnTo>
                <a:moveTo>
                  <a:pt x="413613" y="80975"/>
                </a:moveTo>
                <a:lnTo>
                  <a:pt x="489890" y="93891"/>
                </a:lnTo>
                <a:moveTo>
                  <a:pt x="350037" y="113258"/>
                </a:moveTo>
                <a:lnTo>
                  <a:pt x="452145" y="133794"/>
                </a:lnTo>
                <a:moveTo>
                  <a:pt x="305244" y="123431"/>
                </a:moveTo>
                <a:cubicBezTo>
                  <a:pt x="343814" y="134302"/>
                  <a:pt x="384937" y="141046"/>
                  <a:pt x="427698" y="145135"/>
                </a:cubicBezTo>
                <a:moveTo>
                  <a:pt x="274142" y="136144"/>
                </a:moveTo>
                <a:lnTo>
                  <a:pt x="401294" y="161963"/>
                </a:lnTo>
                <a:moveTo>
                  <a:pt x="247434" y="147967"/>
                </a:moveTo>
                <a:lnTo>
                  <a:pt x="371068" y="175158"/>
                </a:lnTo>
                <a:moveTo>
                  <a:pt x="213398" y="160096"/>
                </a:moveTo>
                <a:lnTo>
                  <a:pt x="333895" y="185534"/>
                </a:lnTo>
                <a:moveTo>
                  <a:pt x="192087" y="171843"/>
                </a:moveTo>
                <a:cubicBezTo>
                  <a:pt x="219837" y="180047"/>
                  <a:pt x="251422" y="186512"/>
                  <a:pt x="285978" y="191592"/>
                </a:cubicBezTo>
                <a:moveTo>
                  <a:pt x="78244" y="208216"/>
                </a:moveTo>
                <a:lnTo>
                  <a:pt x="171742" y="236004"/>
                </a:lnTo>
                <a:moveTo>
                  <a:pt x="47955" y="216827"/>
                </a:moveTo>
                <a:lnTo>
                  <a:pt x="150444" y="249300"/>
                </a:lnTo>
                <a:moveTo>
                  <a:pt x="25044" y="226606"/>
                </a:moveTo>
                <a:cubicBezTo>
                  <a:pt x="55372" y="240068"/>
                  <a:pt x="86360" y="249008"/>
                  <a:pt x="117754" y="255168"/>
                </a:cubicBezTo>
                <a:moveTo>
                  <a:pt x="0" y="232867"/>
                </a:moveTo>
                <a:lnTo>
                  <a:pt x="86068" y="264947"/>
                </a:lnTo>
              </a:path>
            </a:pathLst>
          </a:custGeom>
          <a:noFill/>
          <a:ln w="9448" cap="flat" cmpd="sng">
            <a:solidFill>
              <a:srgbClr val="7C8081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5" name="Freeform 915"/>
          <p:cNvSpPr/>
          <p:nvPr/>
        </p:nvSpPr>
        <p:spPr>
          <a:xfrm rot="0" flipH="0" flipV="0">
            <a:off x="2279294" y="3642480"/>
            <a:ext cx="507389" cy="841514"/>
          </a:xfrm>
          <a:custGeom>
            <a:pathLst>
              <a:path w="507389" h="841514">
                <a:moveTo>
                  <a:pt x="12382" y="841514"/>
                </a:moveTo>
                <a:cubicBezTo>
                  <a:pt x="3721" y="841514"/>
                  <a:pt x="0" y="837806"/>
                  <a:pt x="0" y="829132"/>
                </a:cubicBezTo>
                <a:lnTo>
                  <a:pt x="0" y="12370"/>
                </a:lnTo>
                <a:cubicBezTo>
                  <a:pt x="0" y="3708"/>
                  <a:pt x="3721" y="0"/>
                  <a:pt x="12382" y="0"/>
                </a:cubicBezTo>
                <a:lnTo>
                  <a:pt x="495007" y="0"/>
                </a:lnTo>
                <a:cubicBezTo>
                  <a:pt x="503681" y="0"/>
                  <a:pt x="507389" y="3708"/>
                  <a:pt x="507389" y="12370"/>
                </a:cubicBezTo>
                <a:lnTo>
                  <a:pt x="507389" y="120040"/>
                </a:lnTo>
                <a:cubicBezTo>
                  <a:pt x="507389" y="127457"/>
                  <a:pt x="503681" y="131178"/>
                  <a:pt x="495007" y="131178"/>
                </a:cubicBezTo>
                <a:lnTo>
                  <a:pt x="153453" y="131178"/>
                </a:lnTo>
                <a:cubicBezTo>
                  <a:pt x="148513" y="131178"/>
                  <a:pt x="146036" y="133655"/>
                  <a:pt x="146036" y="138608"/>
                </a:cubicBezTo>
                <a:lnTo>
                  <a:pt x="146036" y="829132"/>
                </a:lnTo>
                <a:cubicBezTo>
                  <a:pt x="146036" y="837806"/>
                  <a:pt x="142315" y="841514"/>
                  <a:pt x="133654" y="841514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6" name="Picture 916"/>
          <p:cNvPicPr>
            <a:picLocks noChangeAspect="0" noChangeArrowheads="1"/>
          </p:cNvPicPr>
          <p:nvPr/>
        </p:nvPicPr>
        <p:blipFill>
          <a:blip r:embed="rId9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35880" y="3616162"/>
            <a:ext cx="2155219" cy="894143"/>
          </a:xfrm>
          <a:prstGeom prst="rect">
            <a:avLst/>
          </a:prstGeom>
          <a:noFill/>
          <a:extLst/>
        </p:spPr>
      </p:pic>
      <p:sp>
        <p:nvSpPr>
          <p:cNvPr id="917" name="Freeform 917"/>
          <p:cNvSpPr/>
          <p:nvPr/>
        </p:nvSpPr>
        <p:spPr>
          <a:xfrm rot="0" flipH="0" flipV="0">
            <a:off x="5151645" y="3642480"/>
            <a:ext cx="591540" cy="841514"/>
          </a:xfrm>
          <a:custGeom>
            <a:pathLst>
              <a:path w="591540" h="841514">
                <a:moveTo>
                  <a:pt x="456641" y="841514"/>
                </a:moveTo>
                <a:cubicBezTo>
                  <a:pt x="449225" y="841514"/>
                  <a:pt x="445504" y="837806"/>
                  <a:pt x="445504" y="829132"/>
                </a:cubicBezTo>
                <a:lnTo>
                  <a:pt x="445504" y="523468"/>
                </a:lnTo>
                <a:cubicBezTo>
                  <a:pt x="445504" y="517283"/>
                  <a:pt x="441795" y="514807"/>
                  <a:pt x="434366" y="516052"/>
                </a:cubicBezTo>
                <a:cubicBezTo>
                  <a:pt x="363830" y="537083"/>
                  <a:pt x="295771" y="546989"/>
                  <a:pt x="230175" y="546989"/>
                </a:cubicBezTo>
                <a:cubicBezTo>
                  <a:pt x="76721" y="546989"/>
                  <a:pt x="0" y="473976"/>
                  <a:pt x="0" y="327952"/>
                </a:cubicBezTo>
                <a:lnTo>
                  <a:pt x="0" y="11138"/>
                </a:lnTo>
                <a:cubicBezTo>
                  <a:pt x="0" y="3708"/>
                  <a:pt x="3709" y="0"/>
                  <a:pt x="12370" y="0"/>
                </a:cubicBezTo>
                <a:lnTo>
                  <a:pt x="133642" y="0"/>
                </a:lnTo>
                <a:cubicBezTo>
                  <a:pt x="142316" y="0"/>
                  <a:pt x="146025" y="3708"/>
                  <a:pt x="146025" y="11138"/>
                </a:cubicBezTo>
                <a:lnTo>
                  <a:pt x="146025" y="297002"/>
                </a:lnTo>
                <a:cubicBezTo>
                  <a:pt x="146025" y="374967"/>
                  <a:pt x="186868" y="413334"/>
                  <a:pt x="269774" y="413334"/>
                </a:cubicBezTo>
                <a:cubicBezTo>
                  <a:pt x="324231" y="413334"/>
                  <a:pt x="377444" y="404673"/>
                  <a:pt x="430657" y="388582"/>
                </a:cubicBezTo>
                <a:cubicBezTo>
                  <a:pt x="440551" y="386105"/>
                  <a:pt x="445504" y="381152"/>
                  <a:pt x="445504" y="372491"/>
                </a:cubicBezTo>
                <a:lnTo>
                  <a:pt x="445504" y="11138"/>
                </a:lnTo>
                <a:cubicBezTo>
                  <a:pt x="445504" y="3708"/>
                  <a:pt x="449225" y="0"/>
                  <a:pt x="456641" y="0"/>
                </a:cubicBezTo>
                <a:lnTo>
                  <a:pt x="579157" y="0"/>
                </a:lnTo>
                <a:cubicBezTo>
                  <a:pt x="587819" y="0"/>
                  <a:pt x="591540" y="3708"/>
                  <a:pt x="591540" y="11138"/>
                </a:cubicBezTo>
                <a:lnTo>
                  <a:pt x="591540" y="829132"/>
                </a:lnTo>
                <a:cubicBezTo>
                  <a:pt x="591540" y="837806"/>
                  <a:pt x="587819" y="841514"/>
                  <a:pt x="580389" y="841514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8" name="Freeform 918"/>
          <p:cNvSpPr/>
          <p:nvPr/>
        </p:nvSpPr>
        <p:spPr>
          <a:xfrm rot="0" flipH="0" flipV="0">
            <a:off x="5928808" y="3642480"/>
            <a:ext cx="551941" cy="841514"/>
          </a:xfrm>
          <a:custGeom>
            <a:pathLst>
              <a:path w="551941" h="841514">
                <a:moveTo>
                  <a:pt x="12382" y="841514"/>
                </a:moveTo>
                <a:cubicBezTo>
                  <a:pt x="3721" y="841514"/>
                  <a:pt x="0" y="837806"/>
                  <a:pt x="0" y="829132"/>
                </a:cubicBezTo>
                <a:lnTo>
                  <a:pt x="0" y="12370"/>
                </a:lnTo>
                <a:cubicBezTo>
                  <a:pt x="0" y="3708"/>
                  <a:pt x="3721" y="0"/>
                  <a:pt x="12382" y="0"/>
                </a:cubicBezTo>
                <a:lnTo>
                  <a:pt x="539558" y="0"/>
                </a:lnTo>
                <a:cubicBezTo>
                  <a:pt x="548220" y="0"/>
                  <a:pt x="551941" y="3708"/>
                  <a:pt x="551941" y="12370"/>
                </a:cubicBezTo>
                <a:lnTo>
                  <a:pt x="551941" y="118796"/>
                </a:lnTo>
                <a:cubicBezTo>
                  <a:pt x="551941" y="127457"/>
                  <a:pt x="548220" y="131178"/>
                  <a:pt x="539558" y="131178"/>
                </a:cubicBezTo>
                <a:lnTo>
                  <a:pt x="153453" y="131178"/>
                </a:lnTo>
                <a:cubicBezTo>
                  <a:pt x="148513" y="131178"/>
                  <a:pt x="146036" y="133655"/>
                  <a:pt x="146036" y="138608"/>
                </a:cubicBezTo>
                <a:lnTo>
                  <a:pt x="146036" y="344030"/>
                </a:lnTo>
                <a:cubicBezTo>
                  <a:pt x="146036" y="348983"/>
                  <a:pt x="148513" y="351460"/>
                  <a:pt x="153453" y="351460"/>
                </a:cubicBezTo>
                <a:lnTo>
                  <a:pt x="478929" y="351460"/>
                </a:lnTo>
                <a:cubicBezTo>
                  <a:pt x="487590" y="351460"/>
                  <a:pt x="491298" y="355168"/>
                  <a:pt x="491298" y="363829"/>
                </a:cubicBezTo>
                <a:lnTo>
                  <a:pt x="491298" y="470255"/>
                </a:lnTo>
                <a:cubicBezTo>
                  <a:pt x="491298" y="478917"/>
                  <a:pt x="487590" y="482638"/>
                  <a:pt x="478929" y="482638"/>
                </a:cubicBezTo>
                <a:lnTo>
                  <a:pt x="153453" y="482638"/>
                </a:lnTo>
                <a:cubicBezTo>
                  <a:pt x="148513" y="482638"/>
                  <a:pt x="146036" y="485114"/>
                  <a:pt x="146036" y="490055"/>
                </a:cubicBezTo>
                <a:lnTo>
                  <a:pt x="146036" y="702907"/>
                </a:lnTo>
                <a:cubicBezTo>
                  <a:pt x="146036" y="707860"/>
                  <a:pt x="148513" y="710336"/>
                  <a:pt x="153453" y="710336"/>
                </a:cubicBezTo>
                <a:lnTo>
                  <a:pt x="539558" y="710336"/>
                </a:lnTo>
                <a:cubicBezTo>
                  <a:pt x="548220" y="710336"/>
                  <a:pt x="551941" y="714045"/>
                  <a:pt x="551941" y="722719"/>
                </a:cubicBezTo>
                <a:lnTo>
                  <a:pt x="551941" y="829132"/>
                </a:lnTo>
                <a:cubicBezTo>
                  <a:pt x="551941" y="837806"/>
                  <a:pt x="548220" y="841514"/>
                  <a:pt x="539558" y="841514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9" name="Freeform 919"/>
          <p:cNvSpPr/>
          <p:nvPr/>
        </p:nvSpPr>
        <p:spPr>
          <a:xfrm rot="0" flipH="0" flipV="0">
            <a:off x="6634197" y="3642480"/>
            <a:ext cx="551941" cy="841514"/>
          </a:xfrm>
          <a:custGeom>
            <a:pathLst>
              <a:path w="551941" h="841514">
                <a:moveTo>
                  <a:pt x="12382" y="841514"/>
                </a:moveTo>
                <a:cubicBezTo>
                  <a:pt x="3721" y="841514"/>
                  <a:pt x="0" y="837806"/>
                  <a:pt x="0" y="829132"/>
                </a:cubicBezTo>
                <a:lnTo>
                  <a:pt x="0" y="12370"/>
                </a:lnTo>
                <a:cubicBezTo>
                  <a:pt x="0" y="3708"/>
                  <a:pt x="3721" y="0"/>
                  <a:pt x="12382" y="0"/>
                </a:cubicBezTo>
                <a:lnTo>
                  <a:pt x="539558" y="0"/>
                </a:lnTo>
                <a:cubicBezTo>
                  <a:pt x="548220" y="0"/>
                  <a:pt x="551941" y="3708"/>
                  <a:pt x="551941" y="12370"/>
                </a:cubicBezTo>
                <a:lnTo>
                  <a:pt x="551941" y="118796"/>
                </a:lnTo>
                <a:cubicBezTo>
                  <a:pt x="551941" y="127457"/>
                  <a:pt x="548220" y="131178"/>
                  <a:pt x="539558" y="131178"/>
                </a:cubicBezTo>
                <a:lnTo>
                  <a:pt x="153453" y="131178"/>
                </a:lnTo>
                <a:cubicBezTo>
                  <a:pt x="148513" y="131178"/>
                  <a:pt x="146036" y="133655"/>
                  <a:pt x="146036" y="138608"/>
                </a:cubicBezTo>
                <a:lnTo>
                  <a:pt x="146036" y="344030"/>
                </a:lnTo>
                <a:cubicBezTo>
                  <a:pt x="146036" y="348983"/>
                  <a:pt x="148513" y="351460"/>
                  <a:pt x="153453" y="351460"/>
                </a:cubicBezTo>
                <a:lnTo>
                  <a:pt x="478929" y="351460"/>
                </a:lnTo>
                <a:cubicBezTo>
                  <a:pt x="487590" y="351460"/>
                  <a:pt x="491298" y="355168"/>
                  <a:pt x="491298" y="363829"/>
                </a:cubicBezTo>
                <a:lnTo>
                  <a:pt x="491298" y="470255"/>
                </a:lnTo>
                <a:cubicBezTo>
                  <a:pt x="491298" y="478917"/>
                  <a:pt x="487590" y="482638"/>
                  <a:pt x="478929" y="482638"/>
                </a:cubicBezTo>
                <a:lnTo>
                  <a:pt x="153453" y="482638"/>
                </a:lnTo>
                <a:cubicBezTo>
                  <a:pt x="148513" y="482638"/>
                  <a:pt x="146036" y="485114"/>
                  <a:pt x="146036" y="490055"/>
                </a:cubicBezTo>
                <a:lnTo>
                  <a:pt x="146036" y="702907"/>
                </a:lnTo>
                <a:cubicBezTo>
                  <a:pt x="146036" y="707860"/>
                  <a:pt x="148513" y="710336"/>
                  <a:pt x="153453" y="710336"/>
                </a:cubicBezTo>
                <a:lnTo>
                  <a:pt x="539558" y="710336"/>
                </a:lnTo>
                <a:cubicBezTo>
                  <a:pt x="548220" y="710336"/>
                  <a:pt x="551941" y="714045"/>
                  <a:pt x="551941" y="722719"/>
                </a:cubicBezTo>
                <a:lnTo>
                  <a:pt x="551941" y="829132"/>
                </a:lnTo>
                <a:cubicBezTo>
                  <a:pt x="551941" y="837806"/>
                  <a:pt x="548220" y="841514"/>
                  <a:pt x="539558" y="841514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0" name="Freeform 920"/>
          <p:cNvSpPr/>
          <p:nvPr/>
        </p:nvSpPr>
        <p:spPr>
          <a:xfrm rot="0" flipH="0" flipV="0">
            <a:off x="7675249" y="3642480"/>
            <a:ext cx="618756" cy="841514"/>
          </a:xfrm>
          <a:custGeom>
            <a:pathLst>
              <a:path w="618756" h="841514">
                <a:moveTo>
                  <a:pt x="12382" y="841514"/>
                </a:moveTo>
                <a:cubicBezTo>
                  <a:pt x="3708" y="841514"/>
                  <a:pt x="0" y="837806"/>
                  <a:pt x="0" y="829132"/>
                </a:cubicBezTo>
                <a:lnTo>
                  <a:pt x="0" y="11138"/>
                </a:lnTo>
                <a:cubicBezTo>
                  <a:pt x="0" y="3708"/>
                  <a:pt x="3708" y="0"/>
                  <a:pt x="12382" y="0"/>
                </a:cubicBezTo>
                <a:lnTo>
                  <a:pt x="606373" y="0"/>
                </a:lnTo>
                <a:cubicBezTo>
                  <a:pt x="615047" y="0"/>
                  <a:pt x="618756" y="3708"/>
                  <a:pt x="618756" y="11138"/>
                </a:cubicBezTo>
                <a:lnTo>
                  <a:pt x="618756" y="829132"/>
                </a:lnTo>
                <a:cubicBezTo>
                  <a:pt x="618756" y="837806"/>
                  <a:pt x="615047" y="841514"/>
                  <a:pt x="607618" y="841514"/>
                </a:cubicBezTo>
                <a:lnTo>
                  <a:pt x="483869" y="841514"/>
                </a:lnTo>
                <a:cubicBezTo>
                  <a:pt x="476452" y="841514"/>
                  <a:pt x="472731" y="837806"/>
                  <a:pt x="472731" y="829132"/>
                </a:cubicBezTo>
                <a:lnTo>
                  <a:pt x="472731" y="138608"/>
                </a:lnTo>
                <a:cubicBezTo>
                  <a:pt x="472731" y="133655"/>
                  <a:pt x="470255" y="131178"/>
                  <a:pt x="465314" y="131178"/>
                </a:cubicBezTo>
                <a:lnTo>
                  <a:pt x="153440" y="131178"/>
                </a:lnTo>
                <a:cubicBezTo>
                  <a:pt x="148513" y="131178"/>
                  <a:pt x="146024" y="133655"/>
                  <a:pt x="146024" y="138608"/>
                </a:cubicBezTo>
                <a:lnTo>
                  <a:pt x="146024" y="829132"/>
                </a:lnTo>
                <a:cubicBezTo>
                  <a:pt x="146024" y="837806"/>
                  <a:pt x="142302" y="841514"/>
                  <a:pt x="134886" y="841514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1" name="Freeform 921"/>
          <p:cNvSpPr/>
          <p:nvPr/>
        </p:nvSpPr>
        <p:spPr>
          <a:xfrm rot="0" flipH="0" flipV="0">
            <a:off x="8479641" y="3642480"/>
            <a:ext cx="643508" cy="841514"/>
          </a:xfrm>
          <a:custGeom>
            <a:pathLst>
              <a:path w="643508" h="841514">
                <a:moveTo>
                  <a:pt x="12382" y="841514"/>
                </a:moveTo>
                <a:cubicBezTo>
                  <a:pt x="3721" y="841514"/>
                  <a:pt x="0" y="837806"/>
                  <a:pt x="0" y="829132"/>
                </a:cubicBezTo>
                <a:lnTo>
                  <a:pt x="0" y="11138"/>
                </a:lnTo>
                <a:cubicBezTo>
                  <a:pt x="0" y="3708"/>
                  <a:pt x="3721" y="0"/>
                  <a:pt x="12382" y="0"/>
                </a:cubicBezTo>
                <a:lnTo>
                  <a:pt x="134886" y="0"/>
                </a:lnTo>
                <a:cubicBezTo>
                  <a:pt x="142315" y="0"/>
                  <a:pt x="146024" y="3708"/>
                  <a:pt x="146024" y="11138"/>
                </a:cubicBezTo>
                <a:lnTo>
                  <a:pt x="146024" y="589064"/>
                </a:lnTo>
                <a:lnTo>
                  <a:pt x="149745" y="589064"/>
                </a:lnTo>
                <a:lnTo>
                  <a:pt x="502449" y="7429"/>
                </a:lnTo>
                <a:cubicBezTo>
                  <a:pt x="504913" y="2476"/>
                  <a:pt x="509866" y="0"/>
                  <a:pt x="517283" y="0"/>
                </a:cubicBezTo>
                <a:lnTo>
                  <a:pt x="631138" y="0"/>
                </a:lnTo>
                <a:cubicBezTo>
                  <a:pt x="639800" y="0"/>
                  <a:pt x="643508" y="3708"/>
                  <a:pt x="643508" y="11138"/>
                </a:cubicBezTo>
                <a:lnTo>
                  <a:pt x="643508" y="829132"/>
                </a:lnTo>
                <a:cubicBezTo>
                  <a:pt x="643508" y="837806"/>
                  <a:pt x="639800" y="841514"/>
                  <a:pt x="631138" y="841514"/>
                </a:cubicBezTo>
                <a:lnTo>
                  <a:pt x="509866" y="841514"/>
                </a:lnTo>
                <a:cubicBezTo>
                  <a:pt x="501205" y="841514"/>
                  <a:pt x="497483" y="837806"/>
                  <a:pt x="497483" y="829132"/>
                </a:cubicBezTo>
                <a:lnTo>
                  <a:pt x="497483" y="249974"/>
                </a:lnTo>
                <a:lnTo>
                  <a:pt x="493775" y="249974"/>
                </a:lnTo>
                <a:lnTo>
                  <a:pt x="141083" y="832853"/>
                </a:lnTo>
                <a:cubicBezTo>
                  <a:pt x="137375" y="839038"/>
                  <a:pt x="132409" y="841514"/>
                  <a:pt x="126237" y="841514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2" name="Freeform 922"/>
          <p:cNvSpPr/>
          <p:nvPr/>
        </p:nvSpPr>
        <p:spPr>
          <a:xfrm rot="0" flipH="0" flipV="0">
            <a:off x="9243207" y="3642480"/>
            <a:ext cx="626198" cy="841514"/>
          </a:xfrm>
          <a:custGeom>
            <a:pathLst>
              <a:path w="626198" h="841514">
                <a:moveTo>
                  <a:pt x="252463" y="841514"/>
                </a:moveTo>
                <a:cubicBezTo>
                  <a:pt x="243789" y="841514"/>
                  <a:pt x="240081" y="837806"/>
                  <a:pt x="240081" y="829132"/>
                </a:cubicBezTo>
                <a:lnTo>
                  <a:pt x="240081" y="138608"/>
                </a:lnTo>
                <a:cubicBezTo>
                  <a:pt x="240081" y="133655"/>
                  <a:pt x="237605" y="131178"/>
                  <a:pt x="232652" y="131178"/>
                </a:cubicBezTo>
                <a:lnTo>
                  <a:pt x="12383" y="131178"/>
                </a:lnTo>
                <a:cubicBezTo>
                  <a:pt x="3721" y="131178"/>
                  <a:pt x="0" y="127457"/>
                  <a:pt x="0" y="118796"/>
                </a:cubicBezTo>
                <a:lnTo>
                  <a:pt x="0" y="12370"/>
                </a:lnTo>
                <a:cubicBezTo>
                  <a:pt x="0" y="3708"/>
                  <a:pt x="3721" y="0"/>
                  <a:pt x="12383" y="0"/>
                </a:cubicBezTo>
                <a:lnTo>
                  <a:pt x="613816" y="0"/>
                </a:lnTo>
                <a:cubicBezTo>
                  <a:pt x="622477" y="0"/>
                  <a:pt x="626198" y="3708"/>
                  <a:pt x="626198" y="12370"/>
                </a:cubicBezTo>
                <a:lnTo>
                  <a:pt x="626198" y="118796"/>
                </a:lnTo>
                <a:cubicBezTo>
                  <a:pt x="626198" y="127457"/>
                  <a:pt x="622477" y="131178"/>
                  <a:pt x="613816" y="131178"/>
                </a:cubicBezTo>
                <a:lnTo>
                  <a:pt x="393521" y="131178"/>
                </a:lnTo>
                <a:cubicBezTo>
                  <a:pt x="388594" y="131178"/>
                  <a:pt x="386105" y="133655"/>
                  <a:pt x="386105" y="138608"/>
                </a:cubicBezTo>
                <a:lnTo>
                  <a:pt x="386105" y="829132"/>
                </a:lnTo>
                <a:cubicBezTo>
                  <a:pt x="386105" y="837806"/>
                  <a:pt x="382383" y="841514"/>
                  <a:pt x="373735" y="841514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3" name="Picture 923"/>
          <p:cNvPicPr>
            <a:picLocks noChangeAspect="0" noChangeArrowheads="1"/>
          </p:cNvPicPr>
          <p:nvPr/>
        </p:nvPicPr>
        <p:blipFill>
          <a:blip r:embed="rId9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34751" y="3629775"/>
            <a:ext cx="746219" cy="866914"/>
          </a:xfrm>
          <a:prstGeom prst="rect">
            <a:avLst/>
          </a:prstGeom>
          <a:noFill/>
          <a:extLst/>
        </p:spPr>
      </p:pic>
      <p:sp>
        <p:nvSpPr>
          <p:cNvPr id="924" name="Freeform 924"/>
          <p:cNvSpPr/>
          <p:nvPr/>
        </p:nvSpPr>
        <p:spPr>
          <a:xfrm rot="0" flipH="0" flipV="0">
            <a:off x="10678725" y="3642480"/>
            <a:ext cx="627430" cy="841514"/>
          </a:xfrm>
          <a:custGeom>
            <a:pathLst>
              <a:path w="627430" h="841514">
                <a:moveTo>
                  <a:pt x="12382" y="841514"/>
                </a:moveTo>
                <a:cubicBezTo>
                  <a:pt x="3721" y="841514"/>
                  <a:pt x="0" y="837806"/>
                  <a:pt x="0" y="829132"/>
                </a:cubicBezTo>
                <a:lnTo>
                  <a:pt x="0" y="12370"/>
                </a:lnTo>
                <a:cubicBezTo>
                  <a:pt x="0" y="3708"/>
                  <a:pt x="3721" y="0"/>
                  <a:pt x="12382" y="0"/>
                </a:cubicBezTo>
                <a:lnTo>
                  <a:pt x="133654" y="0"/>
                </a:lnTo>
                <a:cubicBezTo>
                  <a:pt x="142315" y="0"/>
                  <a:pt x="146024" y="3708"/>
                  <a:pt x="146024" y="12370"/>
                </a:cubicBezTo>
                <a:lnTo>
                  <a:pt x="146024" y="344030"/>
                </a:lnTo>
                <a:cubicBezTo>
                  <a:pt x="146024" y="348983"/>
                  <a:pt x="148513" y="351460"/>
                  <a:pt x="153453" y="351460"/>
                </a:cubicBezTo>
                <a:lnTo>
                  <a:pt x="473976" y="351460"/>
                </a:lnTo>
                <a:cubicBezTo>
                  <a:pt x="478929" y="351460"/>
                  <a:pt x="481405" y="348983"/>
                  <a:pt x="481405" y="344030"/>
                </a:cubicBezTo>
                <a:lnTo>
                  <a:pt x="481405" y="12370"/>
                </a:lnTo>
                <a:cubicBezTo>
                  <a:pt x="481405" y="3708"/>
                  <a:pt x="485114" y="0"/>
                  <a:pt x="493775" y="0"/>
                </a:cubicBezTo>
                <a:lnTo>
                  <a:pt x="615060" y="0"/>
                </a:lnTo>
                <a:cubicBezTo>
                  <a:pt x="623721" y="0"/>
                  <a:pt x="627430" y="3708"/>
                  <a:pt x="627430" y="12370"/>
                </a:cubicBezTo>
                <a:lnTo>
                  <a:pt x="627430" y="829132"/>
                </a:lnTo>
                <a:cubicBezTo>
                  <a:pt x="627430" y="837806"/>
                  <a:pt x="623721" y="841514"/>
                  <a:pt x="615060" y="841514"/>
                </a:cubicBezTo>
                <a:lnTo>
                  <a:pt x="493775" y="841514"/>
                </a:lnTo>
                <a:cubicBezTo>
                  <a:pt x="485114" y="841514"/>
                  <a:pt x="481405" y="837806"/>
                  <a:pt x="481405" y="829132"/>
                </a:cubicBezTo>
                <a:lnTo>
                  <a:pt x="481405" y="490055"/>
                </a:lnTo>
                <a:cubicBezTo>
                  <a:pt x="481405" y="485114"/>
                  <a:pt x="478929" y="482638"/>
                  <a:pt x="473976" y="482638"/>
                </a:cubicBezTo>
                <a:lnTo>
                  <a:pt x="153453" y="482638"/>
                </a:lnTo>
                <a:cubicBezTo>
                  <a:pt x="148513" y="482638"/>
                  <a:pt x="146024" y="485114"/>
                  <a:pt x="146024" y="490055"/>
                </a:cubicBezTo>
                <a:lnTo>
                  <a:pt x="146024" y="829132"/>
                </a:lnTo>
                <a:cubicBezTo>
                  <a:pt x="146024" y="837806"/>
                  <a:pt x="142315" y="841514"/>
                  <a:pt x="133654" y="841514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5" name="Freeform 925"/>
          <p:cNvSpPr/>
          <p:nvPr/>
        </p:nvSpPr>
        <p:spPr>
          <a:xfrm rot="0" flipH="0" flipV="0">
            <a:off x="11491798" y="3642480"/>
            <a:ext cx="643508" cy="841514"/>
          </a:xfrm>
          <a:custGeom>
            <a:pathLst>
              <a:path w="643508" h="841514">
                <a:moveTo>
                  <a:pt x="12382" y="841514"/>
                </a:moveTo>
                <a:cubicBezTo>
                  <a:pt x="3708" y="841514"/>
                  <a:pt x="0" y="837806"/>
                  <a:pt x="0" y="829132"/>
                </a:cubicBezTo>
                <a:lnTo>
                  <a:pt x="0" y="11138"/>
                </a:lnTo>
                <a:cubicBezTo>
                  <a:pt x="0" y="3708"/>
                  <a:pt x="3708" y="0"/>
                  <a:pt x="12382" y="0"/>
                </a:cubicBezTo>
                <a:lnTo>
                  <a:pt x="134886" y="0"/>
                </a:lnTo>
                <a:cubicBezTo>
                  <a:pt x="142302" y="0"/>
                  <a:pt x="146024" y="3708"/>
                  <a:pt x="146024" y="11138"/>
                </a:cubicBezTo>
                <a:lnTo>
                  <a:pt x="146024" y="589064"/>
                </a:lnTo>
                <a:lnTo>
                  <a:pt x="149732" y="589064"/>
                </a:lnTo>
                <a:lnTo>
                  <a:pt x="502436" y="7429"/>
                </a:lnTo>
                <a:cubicBezTo>
                  <a:pt x="504900" y="2476"/>
                  <a:pt x="509866" y="0"/>
                  <a:pt x="517283" y="0"/>
                </a:cubicBezTo>
                <a:lnTo>
                  <a:pt x="631138" y="0"/>
                </a:lnTo>
                <a:cubicBezTo>
                  <a:pt x="639787" y="0"/>
                  <a:pt x="643508" y="3708"/>
                  <a:pt x="643508" y="11138"/>
                </a:cubicBezTo>
                <a:lnTo>
                  <a:pt x="643508" y="829132"/>
                </a:lnTo>
                <a:cubicBezTo>
                  <a:pt x="643508" y="837806"/>
                  <a:pt x="639787" y="841514"/>
                  <a:pt x="631138" y="841514"/>
                </a:cubicBezTo>
                <a:lnTo>
                  <a:pt x="509866" y="841514"/>
                </a:lnTo>
                <a:cubicBezTo>
                  <a:pt x="501192" y="841514"/>
                  <a:pt x="497483" y="837806"/>
                  <a:pt x="497483" y="829132"/>
                </a:cubicBezTo>
                <a:lnTo>
                  <a:pt x="497483" y="249974"/>
                </a:lnTo>
                <a:lnTo>
                  <a:pt x="493762" y="249974"/>
                </a:lnTo>
                <a:lnTo>
                  <a:pt x="141071" y="832853"/>
                </a:lnTo>
                <a:cubicBezTo>
                  <a:pt x="137375" y="839038"/>
                  <a:pt x="132409" y="841514"/>
                  <a:pt x="126237" y="841514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6" name="Freeform 926"/>
          <p:cNvSpPr/>
          <p:nvPr/>
        </p:nvSpPr>
        <p:spPr>
          <a:xfrm rot="0" flipH="0" flipV="0">
            <a:off x="12320944" y="3642480"/>
            <a:ext cx="551941" cy="841514"/>
          </a:xfrm>
          <a:custGeom>
            <a:pathLst>
              <a:path w="551941" h="841514">
                <a:moveTo>
                  <a:pt x="12382" y="841514"/>
                </a:moveTo>
                <a:cubicBezTo>
                  <a:pt x="3721" y="841514"/>
                  <a:pt x="0" y="837806"/>
                  <a:pt x="0" y="829132"/>
                </a:cubicBezTo>
                <a:lnTo>
                  <a:pt x="0" y="12370"/>
                </a:lnTo>
                <a:cubicBezTo>
                  <a:pt x="0" y="3708"/>
                  <a:pt x="3721" y="0"/>
                  <a:pt x="12382" y="0"/>
                </a:cubicBezTo>
                <a:lnTo>
                  <a:pt x="539571" y="0"/>
                </a:lnTo>
                <a:cubicBezTo>
                  <a:pt x="548220" y="0"/>
                  <a:pt x="551941" y="3708"/>
                  <a:pt x="551941" y="12370"/>
                </a:cubicBezTo>
                <a:lnTo>
                  <a:pt x="551941" y="118796"/>
                </a:lnTo>
                <a:cubicBezTo>
                  <a:pt x="551941" y="127457"/>
                  <a:pt x="548220" y="131178"/>
                  <a:pt x="539571" y="131178"/>
                </a:cubicBezTo>
                <a:lnTo>
                  <a:pt x="153453" y="131178"/>
                </a:lnTo>
                <a:cubicBezTo>
                  <a:pt x="148513" y="131178"/>
                  <a:pt x="146024" y="133655"/>
                  <a:pt x="146024" y="138608"/>
                </a:cubicBezTo>
                <a:lnTo>
                  <a:pt x="146024" y="344030"/>
                </a:lnTo>
                <a:cubicBezTo>
                  <a:pt x="146024" y="348983"/>
                  <a:pt x="148513" y="351460"/>
                  <a:pt x="153453" y="351460"/>
                </a:cubicBezTo>
                <a:lnTo>
                  <a:pt x="478916" y="351460"/>
                </a:lnTo>
                <a:cubicBezTo>
                  <a:pt x="487590" y="351460"/>
                  <a:pt x="491298" y="355168"/>
                  <a:pt x="491298" y="363829"/>
                </a:cubicBezTo>
                <a:lnTo>
                  <a:pt x="491298" y="470255"/>
                </a:lnTo>
                <a:cubicBezTo>
                  <a:pt x="491298" y="478917"/>
                  <a:pt x="487590" y="482638"/>
                  <a:pt x="478916" y="482638"/>
                </a:cubicBezTo>
                <a:lnTo>
                  <a:pt x="153453" y="482638"/>
                </a:lnTo>
                <a:cubicBezTo>
                  <a:pt x="148513" y="482638"/>
                  <a:pt x="146024" y="485114"/>
                  <a:pt x="146024" y="490055"/>
                </a:cubicBezTo>
                <a:lnTo>
                  <a:pt x="146024" y="702907"/>
                </a:lnTo>
                <a:cubicBezTo>
                  <a:pt x="146024" y="707860"/>
                  <a:pt x="148513" y="710336"/>
                  <a:pt x="153453" y="710336"/>
                </a:cubicBezTo>
                <a:lnTo>
                  <a:pt x="539571" y="710336"/>
                </a:lnTo>
                <a:cubicBezTo>
                  <a:pt x="548220" y="710336"/>
                  <a:pt x="551941" y="714045"/>
                  <a:pt x="551941" y="722719"/>
                </a:cubicBezTo>
                <a:lnTo>
                  <a:pt x="551941" y="829132"/>
                </a:lnTo>
                <a:cubicBezTo>
                  <a:pt x="551941" y="837806"/>
                  <a:pt x="548220" y="841514"/>
                  <a:pt x="539571" y="841514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7" name="Picture 927"/>
          <p:cNvPicPr>
            <a:picLocks noChangeAspect="0" noChangeArrowheads="1"/>
          </p:cNvPicPr>
          <p:nvPr/>
        </p:nvPicPr>
        <p:blipFill>
          <a:blip r:embed="rId9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55922" y="4979829"/>
            <a:ext cx="483044" cy="690347"/>
          </a:xfrm>
          <a:prstGeom prst="rect">
            <a:avLst/>
          </a:prstGeom>
          <a:noFill/>
          <a:extLst/>
        </p:spPr>
      </p:pic>
      <p:sp>
        <p:nvSpPr>
          <p:cNvPr id="928" name="Freeform 928"/>
          <p:cNvSpPr/>
          <p:nvPr/>
        </p:nvSpPr>
        <p:spPr>
          <a:xfrm rot="0" flipH="0" flipV="0">
            <a:off x="3093953" y="4992540"/>
            <a:ext cx="474255" cy="664933"/>
          </a:xfrm>
          <a:custGeom>
            <a:pathLst>
              <a:path w="474255" h="664933">
                <a:moveTo>
                  <a:pt x="9778" y="664933"/>
                </a:moveTo>
                <a:cubicBezTo>
                  <a:pt x="2933" y="664933"/>
                  <a:pt x="0" y="662000"/>
                  <a:pt x="0" y="655155"/>
                </a:cubicBezTo>
                <a:lnTo>
                  <a:pt x="0" y="9779"/>
                </a:lnTo>
                <a:cubicBezTo>
                  <a:pt x="0" y="2933"/>
                  <a:pt x="2933" y="0"/>
                  <a:pt x="9778" y="0"/>
                </a:cubicBezTo>
                <a:lnTo>
                  <a:pt x="77240" y="0"/>
                </a:lnTo>
                <a:cubicBezTo>
                  <a:pt x="84098" y="0"/>
                  <a:pt x="87032" y="2933"/>
                  <a:pt x="87032" y="9779"/>
                </a:cubicBezTo>
                <a:lnTo>
                  <a:pt x="87032" y="282600"/>
                </a:lnTo>
                <a:cubicBezTo>
                  <a:pt x="87032" y="286512"/>
                  <a:pt x="88975" y="288455"/>
                  <a:pt x="92886" y="288455"/>
                </a:cubicBezTo>
                <a:lnTo>
                  <a:pt x="381354" y="288455"/>
                </a:lnTo>
                <a:cubicBezTo>
                  <a:pt x="385266" y="288455"/>
                  <a:pt x="387221" y="286512"/>
                  <a:pt x="387221" y="282600"/>
                </a:cubicBezTo>
                <a:lnTo>
                  <a:pt x="387221" y="9779"/>
                </a:lnTo>
                <a:cubicBezTo>
                  <a:pt x="387221" y="2933"/>
                  <a:pt x="390155" y="0"/>
                  <a:pt x="397000" y="0"/>
                </a:cubicBezTo>
                <a:lnTo>
                  <a:pt x="464476" y="0"/>
                </a:lnTo>
                <a:cubicBezTo>
                  <a:pt x="471321" y="0"/>
                  <a:pt x="474255" y="2933"/>
                  <a:pt x="474255" y="9779"/>
                </a:cubicBezTo>
                <a:lnTo>
                  <a:pt x="474255" y="655155"/>
                </a:lnTo>
                <a:cubicBezTo>
                  <a:pt x="474255" y="662000"/>
                  <a:pt x="471321" y="664933"/>
                  <a:pt x="464476" y="664933"/>
                </a:cubicBezTo>
                <a:lnTo>
                  <a:pt x="397000" y="664933"/>
                </a:lnTo>
                <a:cubicBezTo>
                  <a:pt x="390155" y="664933"/>
                  <a:pt x="387221" y="662000"/>
                  <a:pt x="387221" y="655155"/>
                </a:cubicBezTo>
                <a:lnTo>
                  <a:pt x="387221" y="375488"/>
                </a:lnTo>
                <a:cubicBezTo>
                  <a:pt x="387221" y="371576"/>
                  <a:pt x="385266" y="369620"/>
                  <a:pt x="381354" y="369620"/>
                </a:cubicBezTo>
                <a:lnTo>
                  <a:pt x="92886" y="369620"/>
                </a:lnTo>
                <a:cubicBezTo>
                  <a:pt x="88975" y="369620"/>
                  <a:pt x="87032" y="371576"/>
                  <a:pt x="87032" y="375488"/>
                </a:cubicBezTo>
                <a:lnTo>
                  <a:pt x="87032" y="655155"/>
                </a:lnTo>
                <a:cubicBezTo>
                  <a:pt x="87032" y="662000"/>
                  <a:pt x="84098" y="664933"/>
                  <a:pt x="77240" y="664933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9" name="Picture 929"/>
          <p:cNvPicPr>
            <a:picLocks noChangeAspect="0" noChangeArrowheads="1"/>
          </p:cNvPicPr>
          <p:nvPr/>
        </p:nvPicPr>
        <p:blipFill>
          <a:blip r:embed="rId9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63364" y="4979839"/>
            <a:ext cx="573453" cy="690334"/>
          </a:xfrm>
          <a:prstGeom prst="rect">
            <a:avLst/>
          </a:prstGeom>
          <a:noFill/>
          <a:extLst/>
        </p:spPr>
      </p:pic>
      <p:sp>
        <p:nvSpPr>
          <p:cNvPr id="930" name="Freeform 930"/>
          <p:cNvSpPr/>
          <p:nvPr/>
        </p:nvSpPr>
        <p:spPr>
          <a:xfrm rot="0" flipH="0" flipV="0">
            <a:off x="4272314" y="4992540"/>
            <a:ext cx="448842" cy="664933"/>
          </a:xfrm>
          <a:custGeom>
            <a:pathLst>
              <a:path w="448842" h="664933">
                <a:moveTo>
                  <a:pt x="370611" y="664933"/>
                </a:moveTo>
                <a:cubicBezTo>
                  <a:pt x="364744" y="664933"/>
                  <a:pt x="361810" y="662000"/>
                  <a:pt x="361810" y="655155"/>
                </a:cubicBezTo>
                <a:lnTo>
                  <a:pt x="361810" y="401891"/>
                </a:lnTo>
                <a:cubicBezTo>
                  <a:pt x="361810" y="397002"/>
                  <a:pt x="358877" y="396024"/>
                  <a:pt x="353009" y="397002"/>
                </a:cubicBezTo>
                <a:cubicBezTo>
                  <a:pt x="293357" y="415582"/>
                  <a:pt x="237630" y="425361"/>
                  <a:pt x="184823" y="425361"/>
                </a:cubicBezTo>
                <a:cubicBezTo>
                  <a:pt x="61608" y="425361"/>
                  <a:pt x="0" y="368643"/>
                  <a:pt x="0" y="254241"/>
                </a:cubicBezTo>
                <a:lnTo>
                  <a:pt x="0" y="8801"/>
                </a:lnTo>
                <a:cubicBezTo>
                  <a:pt x="0" y="2933"/>
                  <a:pt x="2934" y="0"/>
                  <a:pt x="9779" y="0"/>
                </a:cubicBezTo>
                <a:lnTo>
                  <a:pt x="76276" y="0"/>
                </a:lnTo>
                <a:cubicBezTo>
                  <a:pt x="83122" y="0"/>
                  <a:pt x="86055" y="2933"/>
                  <a:pt x="86055" y="8801"/>
                </a:cubicBezTo>
                <a:lnTo>
                  <a:pt x="86055" y="235661"/>
                </a:lnTo>
                <a:cubicBezTo>
                  <a:pt x="86055" y="307035"/>
                  <a:pt x="125171" y="343217"/>
                  <a:pt x="203391" y="343217"/>
                </a:cubicBezTo>
                <a:cubicBezTo>
                  <a:pt x="256210" y="343217"/>
                  <a:pt x="306070" y="334429"/>
                  <a:pt x="352031" y="317804"/>
                </a:cubicBezTo>
                <a:cubicBezTo>
                  <a:pt x="358877" y="315849"/>
                  <a:pt x="361810" y="311937"/>
                  <a:pt x="361810" y="306070"/>
                </a:cubicBezTo>
                <a:lnTo>
                  <a:pt x="361810" y="8801"/>
                </a:lnTo>
                <a:cubicBezTo>
                  <a:pt x="361810" y="2933"/>
                  <a:pt x="364744" y="0"/>
                  <a:pt x="370611" y="0"/>
                </a:cubicBezTo>
                <a:lnTo>
                  <a:pt x="439063" y="0"/>
                </a:lnTo>
                <a:cubicBezTo>
                  <a:pt x="445909" y="0"/>
                  <a:pt x="448842" y="2933"/>
                  <a:pt x="448842" y="8801"/>
                </a:cubicBezTo>
                <a:lnTo>
                  <a:pt x="448842" y="655155"/>
                </a:lnTo>
                <a:cubicBezTo>
                  <a:pt x="448842" y="662000"/>
                  <a:pt x="445909" y="664933"/>
                  <a:pt x="440041" y="664933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1" name="Picture 931"/>
          <p:cNvPicPr>
            <a:picLocks noChangeAspect="0" noChangeArrowheads="1"/>
          </p:cNvPicPr>
          <p:nvPr/>
        </p:nvPicPr>
        <p:blipFill>
          <a:blip r:embed="rId9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16311" y="4979839"/>
            <a:ext cx="573452" cy="690334"/>
          </a:xfrm>
          <a:prstGeom prst="rect">
            <a:avLst/>
          </a:prstGeom>
          <a:noFill/>
          <a:extLst/>
        </p:spPr>
      </p:pic>
      <p:sp>
        <p:nvSpPr>
          <p:cNvPr id="932" name="Freeform 932"/>
          <p:cNvSpPr/>
          <p:nvPr/>
        </p:nvSpPr>
        <p:spPr>
          <a:xfrm rot="0" flipH="0" flipV="0">
            <a:off x="5403752" y="4992539"/>
            <a:ext cx="555421" cy="667867"/>
          </a:xfrm>
          <a:custGeom>
            <a:pathLst>
              <a:path w="555421" h="667867">
                <a:moveTo>
                  <a:pt x="8801" y="667867"/>
                </a:moveTo>
                <a:cubicBezTo>
                  <a:pt x="2934" y="667867"/>
                  <a:pt x="0" y="664934"/>
                  <a:pt x="0" y="658089"/>
                </a:cubicBezTo>
                <a:lnTo>
                  <a:pt x="0" y="596481"/>
                </a:lnTo>
                <a:cubicBezTo>
                  <a:pt x="0" y="590613"/>
                  <a:pt x="2934" y="587692"/>
                  <a:pt x="8801" y="587692"/>
                </a:cubicBezTo>
                <a:lnTo>
                  <a:pt x="19557" y="587692"/>
                </a:lnTo>
                <a:cubicBezTo>
                  <a:pt x="96811" y="587692"/>
                  <a:pt x="154495" y="537820"/>
                  <a:pt x="154495" y="281610"/>
                </a:cubicBezTo>
                <a:lnTo>
                  <a:pt x="154495" y="8801"/>
                </a:lnTo>
                <a:cubicBezTo>
                  <a:pt x="154495" y="2934"/>
                  <a:pt x="157441" y="0"/>
                  <a:pt x="164274" y="0"/>
                </a:cubicBezTo>
                <a:lnTo>
                  <a:pt x="545642" y="0"/>
                </a:lnTo>
                <a:cubicBezTo>
                  <a:pt x="552488" y="0"/>
                  <a:pt x="555421" y="2934"/>
                  <a:pt x="555421" y="8801"/>
                </a:cubicBezTo>
                <a:lnTo>
                  <a:pt x="555421" y="655155"/>
                </a:lnTo>
                <a:cubicBezTo>
                  <a:pt x="555421" y="662000"/>
                  <a:pt x="552488" y="664934"/>
                  <a:pt x="546620" y="664934"/>
                </a:cubicBezTo>
                <a:lnTo>
                  <a:pt x="477189" y="664934"/>
                </a:lnTo>
                <a:cubicBezTo>
                  <a:pt x="471322" y="664934"/>
                  <a:pt x="468388" y="662000"/>
                  <a:pt x="468388" y="655155"/>
                </a:cubicBezTo>
                <a:lnTo>
                  <a:pt x="468388" y="87033"/>
                </a:lnTo>
                <a:cubicBezTo>
                  <a:pt x="468388" y="83121"/>
                  <a:pt x="466432" y="81166"/>
                  <a:pt x="462521" y="81166"/>
                </a:cubicBezTo>
                <a:lnTo>
                  <a:pt x="245440" y="81166"/>
                </a:lnTo>
                <a:cubicBezTo>
                  <a:pt x="241528" y="81166"/>
                  <a:pt x="239572" y="83121"/>
                  <a:pt x="239572" y="87033"/>
                </a:cubicBezTo>
                <a:lnTo>
                  <a:pt x="239572" y="300202"/>
                </a:lnTo>
                <a:cubicBezTo>
                  <a:pt x="239572" y="432206"/>
                  <a:pt x="222948" y="526072"/>
                  <a:pt x="190677" y="582790"/>
                </a:cubicBezTo>
                <a:cubicBezTo>
                  <a:pt x="158406" y="639508"/>
                  <a:pt x="108546" y="667867"/>
                  <a:pt x="43027" y="667867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3" name="Picture 933"/>
          <p:cNvPicPr>
            <a:picLocks noChangeAspect="0" noChangeArrowheads="1"/>
          </p:cNvPicPr>
          <p:nvPr/>
        </p:nvPicPr>
        <p:blipFill>
          <a:blip r:embed="rId9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10775" y="4979831"/>
            <a:ext cx="493788" cy="690347"/>
          </a:xfrm>
          <a:prstGeom prst="rect">
            <a:avLst/>
          </a:prstGeom>
          <a:noFill/>
          <a:extLst/>
        </p:spPr>
      </p:pic>
      <p:sp>
        <p:nvSpPr>
          <p:cNvPr id="934" name="Freeform 934"/>
          <p:cNvSpPr/>
          <p:nvPr/>
        </p:nvSpPr>
        <p:spPr>
          <a:xfrm rot="0" flipH="0" flipV="0">
            <a:off x="6714122" y="4992540"/>
            <a:ext cx="474255" cy="664933"/>
          </a:xfrm>
          <a:custGeom>
            <a:pathLst>
              <a:path w="474255" h="664933">
                <a:moveTo>
                  <a:pt x="9778" y="664933"/>
                </a:moveTo>
                <a:cubicBezTo>
                  <a:pt x="2933" y="664933"/>
                  <a:pt x="0" y="662000"/>
                  <a:pt x="0" y="655155"/>
                </a:cubicBezTo>
                <a:lnTo>
                  <a:pt x="0" y="9779"/>
                </a:lnTo>
                <a:cubicBezTo>
                  <a:pt x="0" y="2933"/>
                  <a:pt x="2933" y="0"/>
                  <a:pt x="9778" y="0"/>
                </a:cubicBezTo>
                <a:lnTo>
                  <a:pt x="77240" y="0"/>
                </a:lnTo>
                <a:cubicBezTo>
                  <a:pt x="84098" y="0"/>
                  <a:pt x="87032" y="2933"/>
                  <a:pt x="87032" y="9779"/>
                </a:cubicBezTo>
                <a:lnTo>
                  <a:pt x="87032" y="282600"/>
                </a:lnTo>
                <a:cubicBezTo>
                  <a:pt x="87032" y="286512"/>
                  <a:pt x="88975" y="288455"/>
                  <a:pt x="92886" y="288455"/>
                </a:cubicBezTo>
                <a:lnTo>
                  <a:pt x="381354" y="288455"/>
                </a:lnTo>
                <a:cubicBezTo>
                  <a:pt x="385266" y="288455"/>
                  <a:pt x="387221" y="286512"/>
                  <a:pt x="387221" y="282600"/>
                </a:cubicBezTo>
                <a:lnTo>
                  <a:pt x="387221" y="9779"/>
                </a:lnTo>
                <a:cubicBezTo>
                  <a:pt x="387221" y="2933"/>
                  <a:pt x="390155" y="0"/>
                  <a:pt x="397000" y="0"/>
                </a:cubicBezTo>
                <a:lnTo>
                  <a:pt x="464476" y="0"/>
                </a:lnTo>
                <a:cubicBezTo>
                  <a:pt x="471321" y="0"/>
                  <a:pt x="474255" y="2933"/>
                  <a:pt x="474255" y="9779"/>
                </a:cubicBezTo>
                <a:lnTo>
                  <a:pt x="474255" y="655155"/>
                </a:lnTo>
                <a:cubicBezTo>
                  <a:pt x="474255" y="662000"/>
                  <a:pt x="471321" y="664933"/>
                  <a:pt x="464476" y="664933"/>
                </a:cubicBezTo>
                <a:lnTo>
                  <a:pt x="397000" y="664933"/>
                </a:lnTo>
                <a:cubicBezTo>
                  <a:pt x="390155" y="664933"/>
                  <a:pt x="387221" y="662000"/>
                  <a:pt x="387221" y="655155"/>
                </a:cubicBezTo>
                <a:lnTo>
                  <a:pt x="387221" y="375488"/>
                </a:lnTo>
                <a:cubicBezTo>
                  <a:pt x="387221" y="371576"/>
                  <a:pt x="385266" y="369620"/>
                  <a:pt x="381354" y="369620"/>
                </a:cubicBezTo>
                <a:lnTo>
                  <a:pt x="92886" y="369620"/>
                </a:lnTo>
                <a:cubicBezTo>
                  <a:pt x="88975" y="369620"/>
                  <a:pt x="87032" y="371576"/>
                  <a:pt x="87032" y="375488"/>
                </a:cubicBezTo>
                <a:lnTo>
                  <a:pt x="87032" y="655155"/>
                </a:lnTo>
                <a:cubicBezTo>
                  <a:pt x="87032" y="662000"/>
                  <a:pt x="84098" y="664933"/>
                  <a:pt x="77240" y="664933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5" name="Picture 935"/>
          <p:cNvPicPr>
            <a:picLocks noChangeAspect="0" noChangeArrowheads="1"/>
          </p:cNvPicPr>
          <p:nvPr/>
        </p:nvPicPr>
        <p:blipFill>
          <a:blip r:embed="rId9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39985" y="4979839"/>
            <a:ext cx="657084" cy="690334"/>
          </a:xfrm>
          <a:prstGeom prst="rect">
            <a:avLst/>
          </a:prstGeom>
          <a:noFill/>
          <a:extLst/>
        </p:spPr>
      </p:pic>
      <p:sp>
        <p:nvSpPr>
          <p:cNvPr id="936" name="Freeform 936"/>
          <p:cNvSpPr/>
          <p:nvPr/>
        </p:nvSpPr>
        <p:spPr>
          <a:xfrm rot="0" flipH="0" flipV="0">
            <a:off x="8087092" y="4992540"/>
            <a:ext cx="506526" cy="664933"/>
          </a:xfrm>
          <a:custGeom>
            <a:pathLst>
              <a:path w="506526" h="664933">
                <a:moveTo>
                  <a:pt x="8801" y="664933"/>
                </a:moveTo>
                <a:cubicBezTo>
                  <a:pt x="1956" y="664933"/>
                  <a:pt x="0" y="658088"/>
                  <a:pt x="3912" y="653199"/>
                </a:cubicBezTo>
                <a:lnTo>
                  <a:pt x="204355" y="318782"/>
                </a:lnTo>
                <a:lnTo>
                  <a:pt x="21513" y="11734"/>
                </a:lnTo>
                <a:cubicBezTo>
                  <a:pt x="17602" y="6845"/>
                  <a:pt x="19557" y="0"/>
                  <a:pt x="26403" y="0"/>
                </a:cubicBezTo>
                <a:lnTo>
                  <a:pt x="102679" y="0"/>
                </a:lnTo>
                <a:cubicBezTo>
                  <a:pt x="108546" y="0"/>
                  <a:pt x="113423" y="2933"/>
                  <a:pt x="117347" y="8801"/>
                </a:cubicBezTo>
                <a:lnTo>
                  <a:pt x="252285" y="233705"/>
                </a:lnTo>
                <a:lnTo>
                  <a:pt x="253263" y="233705"/>
                </a:lnTo>
                <a:lnTo>
                  <a:pt x="389178" y="8801"/>
                </a:lnTo>
                <a:cubicBezTo>
                  <a:pt x="392112" y="2933"/>
                  <a:pt x="396023" y="0"/>
                  <a:pt x="402869" y="0"/>
                </a:cubicBezTo>
                <a:lnTo>
                  <a:pt x="479145" y="0"/>
                </a:lnTo>
                <a:cubicBezTo>
                  <a:pt x="486956" y="0"/>
                  <a:pt x="488924" y="3911"/>
                  <a:pt x="485000" y="11734"/>
                </a:cubicBezTo>
                <a:lnTo>
                  <a:pt x="301167" y="318782"/>
                </a:lnTo>
                <a:lnTo>
                  <a:pt x="502615" y="653199"/>
                </a:lnTo>
                <a:cubicBezTo>
                  <a:pt x="506526" y="661022"/>
                  <a:pt x="504570" y="664933"/>
                  <a:pt x="496747" y="664933"/>
                </a:cubicBezTo>
                <a:lnTo>
                  <a:pt x="419493" y="664933"/>
                </a:lnTo>
                <a:cubicBezTo>
                  <a:pt x="413626" y="664933"/>
                  <a:pt x="408736" y="662000"/>
                  <a:pt x="405803" y="656132"/>
                </a:cubicBezTo>
                <a:lnTo>
                  <a:pt x="253263" y="402869"/>
                </a:lnTo>
                <a:lnTo>
                  <a:pt x="252285" y="402869"/>
                </a:lnTo>
                <a:lnTo>
                  <a:pt x="99732" y="656132"/>
                </a:lnTo>
                <a:cubicBezTo>
                  <a:pt x="95834" y="662000"/>
                  <a:pt x="90931" y="664933"/>
                  <a:pt x="85077" y="664933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7" name="Freeform 937"/>
          <p:cNvSpPr/>
          <p:nvPr/>
        </p:nvSpPr>
        <p:spPr>
          <a:xfrm rot="0" flipH="0" flipV="0">
            <a:off x="8929051" y="4989606"/>
            <a:ext cx="504569" cy="670800"/>
          </a:xfrm>
          <a:custGeom>
            <a:pathLst>
              <a:path w="504569" h="670800">
                <a:moveTo>
                  <a:pt x="9778" y="667867"/>
                </a:moveTo>
                <a:cubicBezTo>
                  <a:pt x="2933" y="667867"/>
                  <a:pt x="0" y="664934"/>
                  <a:pt x="0" y="658089"/>
                </a:cubicBezTo>
                <a:lnTo>
                  <a:pt x="0" y="12713"/>
                </a:lnTo>
                <a:cubicBezTo>
                  <a:pt x="0" y="5867"/>
                  <a:pt x="2933" y="2934"/>
                  <a:pt x="9778" y="2934"/>
                </a:cubicBezTo>
                <a:lnTo>
                  <a:pt x="77240" y="2934"/>
                </a:lnTo>
                <a:cubicBezTo>
                  <a:pt x="84098" y="2934"/>
                  <a:pt x="87019" y="5867"/>
                  <a:pt x="87019" y="12713"/>
                </a:cubicBezTo>
                <a:lnTo>
                  <a:pt x="87019" y="285534"/>
                </a:lnTo>
                <a:cubicBezTo>
                  <a:pt x="87019" y="289446"/>
                  <a:pt x="88975" y="291389"/>
                  <a:pt x="92899" y="291389"/>
                </a:cubicBezTo>
                <a:lnTo>
                  <a:pt x="173061" y="291389"/>
                </a:lnTo>
                <a:cubicBezTo>
                  <a:pt x="214146" y="291389"/>
                  <a:pt x="245439" y="265963"/>
                  <a:pt x="265975" y="215125"/>
                </a:cubicBezTo>
                <a:lnTo>
                  <a:pt x="314857" y="93866"/>
                </a:lnTo>
                <a:cubicBezTo>
                  <a:pt x="342238" y="26403"/>
                  <a:pt x="377443" y="0"/>
                  <a:pt x="440028" y="0"/>
                </a:cubicBezTo>
                <a:lnTo>
                  <a:pt x="468387" y="0"/>
                </a:lnTo>
                <a:cubicBezTo>
                  <a:pt x="475233" y="0"/>
                  <a:pt x="478166" y="2934"/>
                  <a:pt x="478166" y="9779"/>
                </a:cubicBezTo>
                <a:lnTo>
                  <a:pt x="478166" y="72352"/>
                </a:lnTo>
                <a:cubicBezTo>
                  <a:pt x="478166" y="78219"/>
                  <a:pt x="475233" y="81166"/>
                  <a:pt x="468387" y="81166"/>
                </a:cubicBezTo>
                <a:lnTo>
                  <a:pt x="459586" y="81166"/>
                </a:lnTo>
                <a:cubicBezTo>
                  <a:pt x="416558" y="81166"/>
                  <a:pt x="403846" y="90932"/>
                  <a:pt x="388199" y="133959"/>
                </a:cubicBezTo>
                <a:lnTo>
                  <a:pt x="352017" y="226860"/>
                </a:lnTo>
                <a:cubicBezTo>
                  <a:pt x="330503" y="281610"/>
                  <a:pt x="304113" y="312902"/>
                  <a:pt x="273798" y="321716"/>
                </a:cubicBezTo>
                <a:lnTo>
                  <a:pt x="273798" y="325615"/>
                </a:lnTo>
                <a:cubicBezTo>
                  <a:pt x="309002" y="331495"/>
                  <a:pt x="336383" y="357886"/>
                  <a:pt x="355929" y="403847"/>
                </a:cubicBezTo>
                <a:lnTo>
                  <a:pt x="408735" y="531939"/>
                </a:lnTo>
                <a:cubicBezTo>
                  <a:pt x="418514" y="556400"/>
                  <a:pt x="427315" y="572046"/>
                  <a:pt x="435139" y="578879"/>
                </a:cubicBezTo>
                <a:cubicBezTo>
                  <a:pt x="443940" y="585724"/>
                  <a:pt x="458608" y="589636"/>
                  <a:pt x="480122" y="589636"/>
                </a:cubicBezTo>
                <a:lnTo>
                  <a:pt x="494778" y="589636"/>
                </a:lnTo>
                <a:cubicBezTo>
                  <a:pt x="501636" y="589636"/>
                  <a:pt x="504569" y="592569"/>
                  <a:pt x="504569" y="598437"/>
                </a:cubicBezTo>
                <a:lnTo>
                  <a:pt x="504569" y="661022"/>
                </a:lnTo>
                <a:cubicBezTo>
                  <a:pt x="504569" y="667867"/>
                  <a:pt x="501636" y="670800"/>
                  <a:pt x="494778" y="670800"/>
                </a:cubicBezTo>
                <a:lnTo>
                  <a:pt x="456665" y="670800"/>
                </a:lnTo>
                <a:cubicBezTo>
                  <a:pt x="393089" y="670800"/>
                  <a:pt x="356919" y="641464"/>
                  <a:pt x="328560" y="573989"/>
                </a:cubicBezTo>
                <a:lnTo>
                  <a:pt x="269873" y="432206"/>
                </a:lnTo>
                <a:cubicBezTo>
                  <a:pt x="254240" y="392112"/>
                  <a:pt x="225881" y="372554"/>
                  <a:pt x="185787" y="372554"/>
                </a:cubicBezTo>
                <a:lnTo>
                  <a:pt x="92899" y="372554"/>
                </a:lnTo>
                <a:cubicBezTo>
                  <a:pt x="88975" y="372554"/>
                  <a:pt x="87019" y="374510"/>
                  <a:pt x="87019" y="378422"/>
                </a:cubicBezTo>
                <a:lnTo>
                  <a:pt x="87019" y="658089"/>
                </a:lnTo>
                <a:cubicBezTo>
                  <a:pt x="87019" y="664934"/>
                  <a:pt x="84098" y="667867"/>
                  <a:pt x="77240" y="667867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8" name="Freeform 938"/>
          <p:cNvSpPr/>
          <p:nvPr/>
        </p:nvSpPr>
        <p:spPr>
          <a:xfrm rot="0" flipH="0" flipV="0">
            <a:off x="9456136" y="4992539"/>
            <a:ext cx="555421" cy="667867"/>
          </a:xfrm>
          <a:custGeom>
            <a:pathLst>
              <a:path w="555421" h="667867">
                <a:moveTo>
                  <a:pt x="8801" y="667867"/>
                </a:moveTo>
                <a:cubicBezTo>
                  <a:pt x="2934" y="667867"/>
                  <a:pt x="0" y="664934"/>
                  <a:pt x="0" y="658089"/>
                </a:cubicBezTo>
                <a:lnTo>
                  <a:pt x="0" y="596481"/>
                </a:lnTo>
                <a:cubicBezTo>
                  <a:pt x="0" y="590613"/>
                  <a:pt x="2934" y="587692"/>
                  <a:pt x="8801" y="587692"/>
                </a:cubicBezTo>
                <a:lnTo>
                  <a:pt x="19570" y="587692"/>
                </a:lnTo>
                <a:cubicBezTo>
                  <a:pt x="96811" y="587692"/>
                  <a:pt x="154508" y="537820"/>
                  <a:pt x="154508" y="281610"/>
                </a:cubicBezTo>
                <a:lnTo>
                  <a:pt x="154508" y="8801"/>
                </a:lnTo>
                <a:cubicBezTo>
                  <a:pt x="154508" y="2934"/>
                  <a:pt x="157429" y="0"/>
                  <a:pt x="164274" y="0"/>
                </a:cubicBezTo>
                <a:lnTo>
                  <a:pt x="545642" y="0"/>
                </a:lnTo>
                <a:cubicBezTo>
                  <a:pt x="552488" y="0"/>
                  <a:pt x="555421" y="2934"/>
                  <a:pt x="555421" y="8801"/>
                </a:cubicBezTo>
                <a:lnTo>
                  <a:pt x="555421" y="655155"/>
                </a:lnTo>
                <a:cubicBezTo>
                  <a:pt x="555421" y="662000"/>
                  <a:pt x="552488" y="664934"/>
                  <a:pt x="546620" y="664934"/>
                </a:cubicBezTo>
                <a:lnTo>
                  <a:pt x="477189" y="664934"/>
                </a:lnTo>
                <a:cubicBezTo>
                  <a:pt x="471322" y="664934"/>
                  <a:pt x="468388" y="662000"/>
                  <a:pt x="468388" y="655155"/>
                </a:cubicBezTo>
                <a:lnTo>
                  <a:pt x="468388" y="87033"/>
                </a:lnTo>
                <a:cubicBezTo>
                  <a:pt x="468388" y="83121"/>
                  <a:pt x="466432" y="81166"/>
                  <a:pt x="462533" y="81166"/>
                </a:cubicBezTo>
                <a:lnTo>
                  <a:pt x="245440" y="81166"/>
                </a:lnTo>
                <a:cubicBezTo>
                  <a:pt x="241528" y="81166"/>
                  <a:pt x="239572" y="83121"/>
                  <a:pt x="239572" y="87033"/>
                </a:cubicBezTo>
                <a:lnTo>
                  <a:pt x="239572" y="300202"/>
                </a:lnTo>
                <a:cubicBezTo>
                  <a:pt x="239572" y="432206"/>
                  <a:pt x="222948" y="526072"/>
                  <a:pt x="190677" y="582790"/>
                </a:cubicBezTo>
                <a:cubicBezTo>
                  <a:pt x="158406" y="639508"/>
                  <a:pt x="108546" y="667867"/>
                  <a:pt x="43027" y="667867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9" name="Picture 939"/>
          <p:cNvPicPr>
            <a:picLocks noChangeAspect="0" noChangeArrowheads="1"/>
          </p:cNvPicPr>
          <p:nvPr/>
        </p:nvPicPr>
        <p:blipFill>
          <a:blip r:embed="rId9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106710" y="4979839"/>
            <a:ext cx="573453" cy="690334"/>
          </a:xfrm>
          <a:prstGeom prst="rect">
            <a:avLst/>
          </a:prstGeom>
          <a:noFill/>
          <a:extLst/>
        </p:spPr>
      </p:pic>
      <p:sp>
        <p:nvSpPr>
          <p:cNvPr id="940" name="Freeform 940"/>
          <p:cNvSpPr/>
          <p:nvPr/>
        </p:nvSpPr>
        <p:spPr>
          <a:xfrm rot="0" flipH="0" flipV="0">
            <a:off x="10745973" y="4981780"/>
            <a:ext cx="453732" cy="686447"/>
          </a:xfrm>
          <a:custGeom>
            <a:pathLst>
              <a:path w="453732" h="686447">
                <a:moveTo>
                  <a:pt x="17614" y="529996"/>
                </a:moveTo>
                <a:cubicBezTo>
                  <a:pt x="5867" y="494792"/>
                  <a:pt x="0" y="432207"/>
                  <a:pt x="0" y="343218"/>
                </a:cubicBezTo>
                <a:cubicBezTo>
                  <a:pt x="0" y="254241"/>
                  <a:pt x="5867" y="191656"/>
                  <a:pt x="17614" y="156451"/>
                </a:cubicBezTo>
                <a:cubicBezTo>
                  <a:pt x="50849" y="51829"/>
                  <a:pt x="124205" y="0"/>
                  <a:pt x="238593" y="0"/>
                </a:cubicBezTo>
                <a:cubicBezTo>
                  <a:pt x="336384" y="0"/>
                  <a:pt x="413638" y="47917"/>
                  <a:pt x="451776" y="133960"/>
                </a:cubicBezTo>
                <a:cubicBezTo>
                  <a:pt x="453732" y="139827"/>
                  <a:pt x="452754" y="143739"/>
                  <a:pt x="447851" y="146672"/>
                </a:cubicBezTo>
                <a:lnTo>
                  <a:pt x="389190" y="175031"/>
                </a:lnTo>
                <a:cubicBezTo>
                  <a:pt x="382345" y="177965"/>
                  <a:pt x="378420" y="176987"/>
                  <a:pt x="375500" y="170155"/>
                </a:cubicBezTo>
                <a:cubicBezTo>
                  <a:pt x="345185" y="110503"/>
                  <a:pt x="300201" y="81166"/>
                  <a:pt x="238593" y="81166"/>
                </a:cubicBezTo>
                <a:cubicBezTo>
                  <a:pt x="169175" y="81166"/>
                  <a:pt x="123201" y="113437"/>
                  <a:pt x="100722" y="178943"/>
                </a:cubicBezTo>
                <a:cubicBezTo>
                  <a:pt x="91934" y="205346"/>
                  <a:pt x="88010" y="260109"/>
                  <a:pt x="88010" y="343218"/>
                </a:cubicBezTo>
                <a:cubicBezTo>
                  <a:pt x="88010" y="426339"/>
                  <a:pt x="91934" y="481102"/>
                  <a:pt x="100722" y="507505"/>
                </a:cubicBezTo>
                <a:cubicBezTo>
                  <a:pt x="123201" y="573023"/>
                  <a:pt x="169175" y="605281"/>
                  <a:pt x="238593" y="605281"/>
                </a:cubicBezTo>
                <a:cubicBezTo>
                  <a:pt x="300201" y="605281"/>
                  <a:pt x="345185" y="575957"/>
                  <a:pt x="375500" y="516306"/>
                </a:cubicBezTo>
                <a:cubicBezTo>
                  <a:pt x="378420" y="509461"/>
                  <a:pt x="382345" y="508483"/>
                  <a:pt x="389190" y="511416"/>
                </a:cubicBezTo>
                <a:lnTo>
                  <a:pt x="447851" y="539774"/>
                </a:lnTo>
                <a:cubicBezTo>
                  <a:pt x="452754" y="542696"/>
                  <a:pt x="453732" y="546620"/>
                  <a:pt x="451776" y="552487"/>
                </a:cubicBezTo>
                <a:cubicBezTo>
                  <a:pt x="413638" y="638530"/>
                  <a:pt x="336384" y="686447"/>
                  <a:pt x="238593" y="686447"/>
                </a:cubicBezTo>
                <a:cubicBezTo>
                  <a:pt x="124205" y="686447"/>
                  <a:pt x="50849" y="634618"/>
                  <a:pt x="17614" y="529996"/>
                </a:cubicBezTo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1" name="Freeform 941"/>
          <p:cNvSpPr/>
          <p:nvPr/>
        </p:nvSpPr>
        <p:spPr>
          <a:xfrm rot="0" flipH="0" flipV="0">
            <a:off x="11299464" y="4981780"/>
            <a:ext cx="453720" cy="686447"/>
          </a:xfrm>
          <a:custGeom>
            <a:pathLst>
              <a:path w="453720" h="686447">
                <a:moveTo>
                  <a:pt x="17602" y="529996"/>
                </a:moveTo>
                <a:cubicBezTo>
                  <a:pt x="5855" y="494792"/>
                  <a:pt x="0" y="432207"/>
                  <a:pt x="0" y="343218"/>
                </a:cubicBezTo>
                <a:cubicBezTo>
                  <a:pt x="0" y="254241"/>
                  <a:pt x="5855" y="191656"/>
                  <a:pt x="17602" y="156451"/>
                </a:cubicBezTo>
                <a:cubicBezTo>
                  <a:pt x="50850" y="51829"/>
                  <a:pt x="124193" y="0"/>
                  <a:pt x="238594" y="0"/>
                </a:cubicBezTo>
                <a:cubicBezTo>
                  <a:pt x="336384" y="0"/>
                  <a:pt x="413626" y="47917"/>
                  <a:pt x="451776" y="133960"/>
                </a:cubicBezTo>
                <a:cubicBezTo>
                  <a:pt x="453720" y="139827"/>
                  <a:pt x="452742" y="143739"/>
                  <a:pt x="447852" y="146672"/>
                </a:cubicBezTo>
                <a:lnTo>
                  <a:pt x="389191" y="175031"/>
                </a:lnTo>
                <a:cubicBezTo>
                  <a:pt x="382345" y="177965"/>
                  <a:pt x="378421" y="176987"/>
                  <a:pt x="375500" y="170155"/>
                </a:cubicBezTo>
                <a:cubicBezTo>
                  <a:pt x="345185" y="110503"/>
                  <a:pt x="300189" y="81166"/>
                  <a:pt x="238594" y="81166"/>
                </a:cubicBezTo>
                <a:cubicBezTo>
                  <a:pt x="169176" y="81166"/>
                  <a:pt x="123202" y="113437"/>
                  <a:pt x="100710" y="178943"/>
                </a:cubicBezTo>
                <a:cubicBezTo>
                  <a:pt x="91922" y="205346"/>
                  <a:pt x="88010" y="260109"/>
                  <a:pt x="88010" y="343218"/>
                </a:cubicBezTo>
                <a:cubicBezTo>
                  <a:pt x="88010" y="426339"/>
                  <a:pt x="91922" y="481102"/>
                  <a:pt x="100710" y="507505"/>
                </a:cubicBezTo>
                <a:cubicBezTo>
                  <a:pt x="123202" y="573023"/>
                  <a:pt x="169176" y="605281"/>
                  <a:pt x="238594" y="605281"/>
                </a:cubicBezTo>
                <a:cubicBezTo>
                  <a:pt x="300189" y="605281"/>
                  <a:pt x="345185" y="575957"/>
                  <a:pt x="375500" y="516306"/>
                </a:cubicBezTo>
                <a:cubicBezTo>
                  <a:pt x="378421" y="509461"/>
                  <a:pt x="382345" y="508483"/>
                  <a:pt x="389191" y="511416"/>
                </a:cubicBezTo>
                <a:lnTo>
                  <a:pt x="447852" y="539774"/>
                </a:lnTo>
                <a:cubicBezTo>
                  <a:pt x="452742" y="542696"/>
                  <a:pt x="453720" y="546620"/>
                  <a:pt x="451776" y="552487"/>
                </a:cubicBezTo>
                <a:cubicBezTo>
                  <a:pt x="413626" y="638530"/>
                  <a:pt x="336384" y="686447"/>
                  <a:pt x="238594" y="686447"/>
                </a:cubicBezTo>
                <a:cubicBezTo>
                  <a:pt x="124193" y="686447"/>
                  <a:pt x="50850" y="634618"/>
                  <a:pt x="17602" y="529996"/>
                </a:cubicBezTo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42" name="Picture 942"/>
          <p:cNvPicPr>
            <a:picLocks noChangeAspect="0" noChangeArrowheads="1"/>
          </p:cNvPicPr>
          <p:nvPr/>
        </p:nvPicPr>
        <p:blipFill>
          <a:blip r:embed="rId9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807269" y="4979839"/>
            <a:ext cx="573440" cy="690334"/>
          </a:xfrm>
          <a:prstGeom prst="rect">
            <a:avLst/>
          </a:prstGeom>
          <a:noFill/>
          <a:extLst/>
        </p:spPr>
      </p:pic>
      <p:sp>
        <p:nvSpPr>
          <p:cNvPr id="943" name="Freeform 943"/>
          <p:cNvSpPr/>
          <p:nvPr/>
        </p:nvSpPr>
        <p:spPr>
          <a:xfrm rot="0" flipH="0" flipV="0">
            <a:off x="12408390" y="4992540"/>
            <a:ext cx="506526" cy="664933"/>
          </a:xfrm>
          <a:custGeom>
            <a:pathLst>
              <a:path w="506526" h="664933">
                <a:moveTo>
                  <a:pt x="8801" y="664933"/>
                </a:moveTo>
                <a:cubicBezTo>
                  <a:pt x="1956" y="664933"/>
                  <a:pt x="0" y="658088"/>
                  <a:pt x="3912" y="653199"/>
                </a:cubicBezTo>
                <a:lnTo>
                  <a:pt x="204368" y="318782"/>
                </a:lnTo>
                <a:lnTo>
                  <a:pt x="21526" y="11734"/>
                </a:lnTo>
                <a:cubicBezTo>
                  <a:pt x="17602" y="6845"/>
                  <a:pt x="19570" y="0"/>
                  <a:pt x="26415" y="0"/>
                </a:cubicBezTo>
                <a:lnTo>
                  <a:pt x="102692" y="0"/>
                </a:lnTo>
                <a:cubicBezTo>
                  <a:pt x="108546" y="0"/>
                  <a:pt x="113423" y="2933"/>
                  <a:pt x="117347" y="8801"/>
                </a:cubicBezTo>
                <a:lnTo>
                  <a:pt x="252285" y="233705"/>
                </a:lnTo>
                <a:lnTo>
                  <a:pt x="253263" y="233705"/>
                </a:lnTo>
                <a:lnTo>
                  <a:pt x="389191" y="8801"/>
                </a:lnTo>
                <a:cubicBezTo>
                  <a:pt x="392125" y="2933"/>
                  <a:pt x="396023" y="0"/>
                  <a:pt x="402869" y="0"/>
                </a:cubicBezTo>
                <a:lnTo>
                  <a:pt x="479145" y="0"/>
                </a:lnTo>
                <a:cubicBezTo>
                  <a:pt x="486968" y="0"/>
                  <a:pt x="488937" y="3911"/>
                  <a:pt x="485012" y="11734"/>
                </a:cubicBezTo>
                <a:lnTo>
                  <a:pt x="301180" y="318782"/>
                </a:lnTo>
                <a:lnTo>
                  <a:pt x="502615" y="653199"/>
                </a:lnTo>
                <a:cubicBezTo>
                  <a:pt x="506526" y="661022"/>
                  <a:pt x="504570" y="664933"/>
                  <a:pt x="496747" y="664933"/>
                </a:cubicBezTo>
                <a:lnTo>
                  <a:pt x="419506" y="664933"/>
                </a:lnTo>
                <a:cubicBezTo>
                  <a:pt x="413638" y="664933"/>
                  <a:pt x="408736" y="662000"/>
                  <a:pt x="405815" y="656132"/>
                </a:cubicBezTo>
                <a:lnTo>
                  <a:pt x="253263" y="402869"/>
                </a:lnTo>
                <a:lnTo>
                  <a:pt x="252285" y="402869"/>
                </a:lnTo>
                <a:lnTo>
                  <a:pt x="99745" y="656132"/>
                </a:lnTo>
                <a:cubicBezTo>
                  <a:pt x="95846" y="662000"/>
                  <a:pt x="90944" y="664933"/>
                  <a:pt x="85077" y="664933"/>
                </a:cubicBezTo>
                <a:close/>
              </a:path>
            </a:pathLst>
          </a:custGeom>
          <a:solidFill>
            <a:srgbClr val="003595">
              <a:alpha val="100000"/>
            </a:srgbClr>
          </a:solidFill>
          <a:ln w="944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44" name="Picture 944"/>
          <p:cNvPicPr>
            <a:picLocks noChangeAspect="0" noChangeArrowheads="1"/>
          </p:cNvPicPr>
          <p:nvPr/>
        </p:nvPicPr>
        <p:blipFill>
          <a:blip r:embed="rId9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5150587"/>
            <a:ext cx="15119985" cy="10797121"/>
          </a:xfrm>
          <a:prstGeom prst="rect">
            <a:avLst/>
          </a:prstGeom>
          <a:noFill/>
          <a:extLst/>
        </p:spPr>
      </p:pic>
      <p:pic>
        <p:nvPicPr>
          <p:cNvPr id="945" name="Picture 945"/>
          <p:cNvPicPr>
            <a:picLocks noChangeAspect="0" noChangeArrowheads="1"/>
          </p:cNvPicPr>
          <p:nvPr/>
        </p:nvPicPr>
        <p:blipFill>
          <a:blip r:embed="rId9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7217308"/>
            <a:ext cx="14662005" cy="8730399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1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